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4D7968-D094-4172-A868-8CD67249E440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4F9BEBB-CC8D-4A58-B239-C3C3788B4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Maze Game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858000" y="381000"/>
            <a:ext cx="1828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304800" y="0"/>
            <a:ext cx="853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5524500" y="3238500"/>
            <a:ext cx="6858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-3238500" y="3238500"/>
            <a:ext cx="6858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>
            <a:hlinkHover r:id="rId4" action="ppaction://hlinksldjump">
              <a:snd r:embed="rId5" name="applause.wav"/>
            </a:hlinkHover>
          </p:cNvPr>
          <p:cNvSpPr/>
          <p:nvPr/>
        </p:nvSpPr>
        <p:spPr>
          <a:xfrm>
            <a:off x="685800" y="609600"/>
            <a:ext cx="762000" cy="7620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819400" y="4495800"/>
            <a:ext cx="3505200" cy="762000"/>
            <a:chOff x="2743200" y="5181600"/>
            <a:chExt cx="3505200" cy="762000"/>
          </a:xfrm>
          <a:solidFill>
            <a:srgbClr val="C00000"/>
          </a:solidFill>
        </p:grpSpPr>
        <p:sp>
          <p:nvSpPr>
            <p:cNvPr id="18" name="Rectangle 17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2743200" y="5562600"/>
              <a:ext cx="3505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2743200" y="51816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3733800" y="51816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4800600" y="51816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5791200" y="51816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0800000">
            <a:off x="2819400" y="3733800"/>
            <a:ext cx="3505200" cy="762000"/>
            <a:chOff x="2819400" y="3505200"/>
            <a:chExt cx="3505200" cy="762000"/>
          </a:xfrm>
          <a:solidFill>
            <a:srgbClr val="C00000"/>
          </a:solidFill>
        </p:grpSpPr>
        <p:sp>
          <p:nvSpPr>
            <p:cNvPr id="24" name="Rectangle 23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2819400" y="3886200"/>
              <a:ext cx="3505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2819400" y="35052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4114800" y="35052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4953000" y="35052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5867400" y="35052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hlinkHover r:id="rId2" action="ppaction://hlinksldjump">
                <a:snd r:embed="rId3" name="bomb.wav"/>
              </a:hlinkHover>
            </p:cNvPr>
            <p:cNvSpPr/>
            <p:nvPr/>
          </p:nvSpPr>
          <p:spPr>
            <a:xfrm>
              <a:off x="3429000" y="3505200"/>
              <a:ext cx="457200" cy="381000"/>
            </a:xfrm>
            <a:prstGeom prst="rect">
              <a:avLst/>
            </a:prstGeom>
            <a:grp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Oval 31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2209800" y="228600"/>
            <a:ext cx="44958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657600" y="1905000"/>
            <a:ext cx="1524000" cy="1143000"/>
            <a:chOff x="3657600" y="1905000"/>
            <a:chExt cx="1524000" cy="1143000"/>
          </a:xfrm>
        </p:grpSpPr>
        <p:sp>
          <p:nvSpPr>
            <p:cNvPr id="33" name="Oval 32">
              <a:hlinkHover r:id="" action="ppaction://hlinkshowjump?jump=nextslide">
                <a:snd r:embed="rId3" name="bomb.wav"/>
              </a:hlinkHover>
            </p:cNvPr>
            <p:cNvSpPr/>
            <p:nvPr/>
          </p:nvSpPr>
          <p:spPr>
            <a:xfrm>
              <a:off x="3657600" y="1905000"/>
              <a:ext cx="1524000" cy="1143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267200" y="2438400"/>
              <a:ext cx="304800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4343400" y="52578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990600" y="9144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914400" y="17526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-685800" y="3352800"/>
            <a:ext cx="3581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76200" y="4495800"/>
            <a:ext cx="3581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>
            <a:off x="533400" y="5029200"/>
            <a:ext cx="1905000" cy="1447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304800" y="2362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304800" y="30480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304800" y="38100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304800" y="4648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ie 46">
            <a:hlinkClick r:id="rId2" action="ppaction://hlinksldjump">
              <a:snd r:embed="rId3" name="bomb.wav"/>
            </a:hlinkClick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6324600" y="3505200"/>
            <a:ext cx="2438400" cy="243840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Quad Arrow Callout 47">
            <a:hlinkClick r:id="" action="ppaction://hlinkshowjump?jump=nextslide"/>
            <a:hlinkHover r:id="" action="ppaction://hlinkshowjump?jump=nextslide">
              <a:snd r:embed="rId3" name="bomb.wav"/>
            </a:hlinkHover>
          </p:cNvPr>
          <p:cNvSpPr/>
          <p:nvPr/>
        </p:nvSpPr>
        <p:spPr>
          <a:xfrm>
            <a:off x="6781800" y="1981200"/>
            <a:ext cx="766763" cy="10668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3 -5.13532E-7 C -0.01996 0.01689 -0.00555 0.02938 0.00816 0.03239 C 0.03125 0.03123 0.05226 0.02915 0.07483 0.02336 C 0.09254 0.01874 0.10764 0.0118 0.12605 0.01041 C 0.13368 0.01087 0.14115 0.00995 0.14792 0.01434 C 0.1507 0.01619 0.15556 0.02082 0.15556 0.02105 C 0.17223 0.01966 0.18264 0.0229 0.18837 0.00393 C 0.18785 -0.00301 0.18802 -0.00995 0.18716 -0.01689 C 0.18629 -0.02221 0.1816 -0.02637 0.17952 -0.031 C 0.17795 -0.03447 0.17691 -0.03817 0.17518 -0.04141 C 0.17153 -0.04788 0.17136 -0.04511 0.16736 -0.04904 C 0.16007 -0.05667 0.15087 -0.06477 0.14462 -0.07379 C 0.14045 -0.07957 0.13473 -0.08582 0.1316 -0.09183 C 0.12778 -0.09877 0.13021 -0.09785 0.12709 -0.10733 C 0.1257 -0.11173 0.1217 -0.12029 0.1217 -0.12006 C 0.12118 -0.12422 0.11736 -0.14365 0.11389 -0.14481 C 0.11129 -0.14573 0.0941 -0.14712 0.09236 -0.14735 C 0.05191 -0.15591 -0.0309 -0.14481 -0.0309 -0.14458 C -0.04323 -0.14365 -0.06736 -0.14134 -0.07795 -0.13324 C -0.09062 -0.12352 -0.10746 -0.11659 -0.1217 -0.11126 C -0.13593 -0.10594 -0.14982 -0.10109 -0.16302 -0.09322 C -0.16875 -0.08281 -0.16128 -0.0953 -0.1684 -0.08674 C -0.17309 -0.08119 -0.1684 -0.08466 -0.17187 -0.07888 C -0.17257 -0.07726 -0.17413 -0.07634 -0.17517 -0.07495 C -0.17586 -0.07379 -0.17656 -0.0724 -0.17725 -0.07101 C -0.17777 -0.0687 -0.18003 -0.06708 -0.18055 -0.06454 C -0.18281 -0.05436 -0.18177 -0.04349 -0.18489 -0.03354 C -0.19097 -0.0148 -0.19722 0.00347 -0.2 0.02336 C -0.19705 0.04511 -0.19705 0.0731 -0.1783 0.08536 C -0.17118 0.08975 -0.16302 0.08975 -0.15538 0.09183 C -0.14913 0.09091 -0.14288 0.09091 -0.1368 0.08929 C -0.13142 0.0879 -0.12673 0.08304 -0.1217 0.08027 C -0.1151 0.07657 -0.10243 0.07055 -0.09652 0.06338 C -0.09548 0.06223 -0.09514 0.06061 -0.09444 0.05945 C -0.09253 0.05691 -0.09097 0.05413 -0.08889 0.05182 C -0.08368 0.04626 -0.08073 0.04626 -0.07673 0.04002 C -0.06805 0.02568 -0.07656 0.03586 -0.06927 0.02591 C -0.06441 0.01943 -0.05746 0.01596 -0.05191 0.01041 C -0.05104 0.00972 -0.05 0.00879 -0.04948 0.00787 C -0.04878 0.00671 -0.04826 0.00486 -0.04739 0.00393 C -0.04566 0.00208 -0.04323 0.00116 -0.04097 -5.13532E-7 C -0.03836 -0.00116 -0.03333 -0.00254 -0.03333 -0.00231 C -0.02205 -0.00116 -0.01979 -0.00416 -0.02343 -5.13532E-7 Z " pathEditMode="relative" rAng="0" ptsTypes="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7957E-6 C 0.00087 0.01341 0.00347 0.02567 0.00573 0.03886 C 0.00695 0.0569 0.00764 0.07564 0.01059 0.09322 C 0.01129 0.1226 0.01215 0.1411 0.0184 0.16701 C 0.01806 0.18343 0.02274 0.20772 0.0125 0.22137 C 0.01129 0.20448 0.01198 0.18922 0.00486 0.17464 C 0.00174 0.14712 0.00313 0.11913 0.00677 0.09183 C 0.00608 0.07841 0.00677 0.0643 0.00278 0.05181 C 0.00052 0.03192 -5.55556E-7 0.02382 -5.55556E-7 2.07957E-6 Z " pathEditMode="relative" ptsTypes="fffffffff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15707E-6 C 0.00487 0.0222 0.00139 0.04788 0.00296 0.07124 C 0.00261 0.07517 0.00296 0.07911 0.00191 0.08281 C 0.00105 0.08558 -0.0026 0.08512 -0.00486 0.08535 C -0.01267 0.08605 -0.02031 0.08628 -0.02812 0.08674 C -0.04045 0.08952 -0.05277 0.09275 -0.0651 0.0946 C -0.07257 0.09391 -0.07986 0.09137 -0.08732 0.09183 C -0.09791 0.09229 -0.10798 0.09507 -0.1184 0.09715 C -0.11788 0.06014 -0.11892 0.03724 -0.11458 0.00531 C -0.11388 0.00809 -0.1118 0.01017 -0.11163 0.01295 C -0.11093 0.03145 -0.11267 0.05343 -0.11562 0.07124 C -0.10833 0.11658 -0.11788 0.10478 -0.09618 0.1101 C -0.0875 0.10848 -0.07934 0.1064 -0.07083 0.10478 C -0.05156 0.08697 -0.02395 0.09622 -0.00191 0.10478 C 0.00139 0.10432 0.00625 0.10756 0.00782 0.10363 C 0.01025 0.09738 0.00695 0.08975 0.00677 0.08281 C 0.00573 0.05551 0.00434 0.02868 0.00296 0.00138 C -0.00069 0.003 -3.88889E-6 0.00416 -3.88889E-6 -7.15707E-6 Z " pathEditMode="relative" ptsTypes="ffffffffffffffffff">
                                      <p:cBhvr>
                                        <p:cTn id="1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96253E-6 C -0.0375 -0.00116 -0.07275 -0.00185 -0.10973 0.00254 C -0.0948 0.01041 -0.08716 0.00625 -0.06702 0.00509 C -0.05573 0.0044 -0.03316 0.00254 -0.03316 0.00254 C -0.02448 0.00324 -0.00816 0.0074 4.72222E-6 3.96253E-6 Z " pathEditMode="relative" ptsTypes="fffff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54106E-7 C 0.01475 -0.00138 0.02795 -0.00231 0.04271 -0.00138 C 0.0526 0.00047 0.0618 0.00162 0.07187 0.00255 C 0.05086 0.00949 0.02187 0.00185 3.33333E-6 7.54106E-7 Z " pathEditMode="relative" ptsTypes="ffff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162 C -0.05712 -0.00185 -0.04045 -0.00139 -0.0974 0.00393 C -0.10035 0.00439 -0.10278 0.00509 -0.10538 0.00578 C -0.10938 0.00671 -0.12083 0.00833 -0.11701 0.00833 C -0.09132 0.00833 -0.0658 0.00671 -0.04028 0.00578 C -0.02483 0.00324 -0.00868 0.00509 0.0066 -0.00255 C 0.03872 -0.00185 0.07031 -0.00139 0.10278 -0.00023 C 0.10625 -0.00023 0.11649 0.00116 0.11285 0.00162 C 0.07031 0.00509 0.00278 0.00393 -0.03698 0.00393 " pathEditMode="relative" rAng="0" ptsTypes="ffffffff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6.60421E-6 C -0.03334 0.00948 0.01979 0.00277 -0.07761 0.00647 C -0.10261 0.00948 -0.12761 0.00693 -0.15243 0.00392 C -0.16302 0.00439 -0.19497 0.00531 -0.18438 0.00531 C -0.16528 0.00531 -0.14618 0.00462 -0.12709 0.00392 C -0.10677 0.00323 -0.08629 0.00092 -0.06615 -0.00115 C -0.03525 -0.00787 -0.00295 -0.00232 0.02795 -0.00115 C 0.03958 0.00207 0.07274 -0.00764 0.06302 0.00138 C 0.05382 0.01017 0.04045 0.00231 0.02899 0.00277 C 0.0085 0.00763 -0.0073 0.00531 -0.03125 0.00531 " pathEditMode="relative" ptsTypes="fffffffff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07 -0.00069 0.09028 -0.00208 0.1375 -0.00532 C 0.1474 -0.00671 0.15521 -0.00948 0.16528 -0.01064 C 0.17552 -0.01388 0.18403 -0.01157 0.1941 -0.00925 C 0.19566 -0.00833 0.19722 -0.0074 0.19896 -0.00671 C 0.20035 -0.00601 0.20365 -0.00694 0.20295 -0.00532 C 0.19827 0.00555 0.16372 0.00509 0.16042 0.00532 C 0.15018 0.00601 0.12969 0.00786 0.12969 0.00786 C 0.11927 0.01087 0.10851 0.01018 0.09792 0.01318 C 0.07101 0.01157 0.04462 0.00925 0.01771 0.00786 C -0.00312 0.00509 -0.01701 0.00231 -0.03958 0.00139 C -0.04462 0.00092 -0.04948 0 -0.05451 0 C -0.05625 0 -0.05903 -0.00069 -0.05937 0.00139 C -0.06059 0.00879 -0.04357 0.00925 -0.04357 0.00925 C -0.03542 0.00763 -0.02708 0.00786 -0.01892 0.00532 C -0.01302 -0.00255 -0.00156 -0.00139 0.0059 -0.00139 " pathEditMode="relative" ptsTypes="fffffffffffffff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Lose</a:t>
            </a: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934200" y="533400"/>
            <a:ext cx="1828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Try Again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Win</a:t>
            </a: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858000" y="304800"/>
            <a:ext cx="1828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Play Again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</TotalTime>
  <Words>11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Maze Game</vt:lpstr>
      <vt:lpstr>Slide 2</vt:lpstr>
      <vt:lpstr>You Lose</vt:lpstr>
      <vt:lpstr>You Win</vt:lpstr>
    </vt:vector>
  </TitlesOfParts>
  <Company>Omniture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 Game</dc:title>
  <dc:creator>Provo School District</dc:creator>
  <cp:lastModifiedBy>warun</cp:lastModifiedBy>
  <cp:revision>9</cp:revision>
  <dcterms:created xsi:type="dcterms:W3CDTF">2006-02-14T08:49:45Z</dcterms:created>
  <dcterms:modified xsi:type="dcterms:W3CDTF">2019-11-22T14:59:05Z</dcterms:modified>
</cp:coreProperties>
</file>