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E1BC-BEF9-453A-ACBE-7B6D5EE5AE52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C229-9EA1-4CD2-A691-0491A1D3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E1BC-BEF9-453A-ACBE-7B6D5EE5AE52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C229-9EA1-4CD2-A691-0491A1D3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E1BC-BEF9-453A-ACBE-7B6D5EE5AE52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C229-9EA1-4CD2-A691-0491A1D3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E1BC-BEF9-453A-ACBE-7B6D5EE5AE52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C229-9EA1-4CD2-A691-0491A1D3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E1BC-BEF9-453A-ACBE-7B6D5EE5AE52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C229-9EA1-4CD2-A691-0491A1D3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E1BC-BEF9-453A-ACBE-7B6D5EE5AE52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C229-9EA1-4CD2-A691-0491A1D3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E1BC-BEF9-453A-ACBE-7B6D5EE5AE52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C229-9EA1-4CD2-A691-0491A1D3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E1BC-BEF9-453A-ACBE-7B6D5EE5AE52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C229-9EA1-4CD2-A691-0491A1D3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E1BC-BEF9-453A-ACBE-7B6D5EE5AE52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C229-9EA1-4CD2-A691-0491A1D3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E1BC-BEF9-453A-ACBE-7B6D5EE5AE52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C229-9EA1-4CD2-A691-0491A1D3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7E1BC-BEF9-453A-ACBE-7B6D5EE5AE52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C229-9EA1-4CD2-A691-0491A1D3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7E1BC-BEF9-453A-ACBE-7B6D5EE5AE52}" type="datetimeFigureOut">
              <a:rPr lang="en-US" smtClean="0"/>
              <a:pPr/>
              <a:t>9/2/2021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0C229-9EA1-4CD2-A691-0491A1D3D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audio" Target="../media/audio1.wav"/><Relationship Id="rId7" Type="http://schemas.openxmlformats.org/officeDocument/2006/relationships/audio" Target="../media/audio4.wav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11" Type="http://schemas.openxmlformats.org/officeDocument/2006/relationships/slide" Target="slide4.xml"/><Relationship Id="rId5" Type="http://schemas.openxmlformats.org/officeDocument/2006/relationships/audio" Target="../media/audio2.wav"/><Relationship Id="rId10" Type="http://schemas.openxmlformats.org/officeDocument/2006/relationships/image" Target="../media/image1.png"/><Relationship Id="rId4" Type="http://schemas.openxmlformats.org/officeDocument/2006/relationships/slide" Target="slide6.xml"/><Relationship Id="rId9" Type="http://schemas.openxmlformats.org/officeDocument/2006/relationships/audio" Target="../media/audio5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Maze Game</a:t>
            </a:r>
            <a:endParaRPr lang="en-US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304800" y="5791200"/>
            <a:ext cx="2057400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533400" y="0"/>
            <a:ext cx="815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Hover r:id="rId2" action="ppaction://hlinksldjump">
              <a:snd r:embed="rId3" name="bomb.wav"/>
            </a:hlinkHover>
          </p:cNvPr>
          <p:cNvSpPr/>
          <p:nvPr/>
        </p:nvSpPr>
        <p:spPr>
          <a:xfrm rot="16200000">
            <a:off x="5448300" y="3162300"/>
            <a:ext cx="6858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Hover r:id="rId2" action="ppaction://hlinksldjump">
              <a:snd r:embed="rId3" name="bomb.wav"/>
            </a:hlinkHover>
          </p:cNvPr>
          <p:cNvSpPr/>
          <p:nvPr/>
        </p:nvSpPr>
        <p:spPr>
          <a:xfrm rot="16200000">
            <a:off x="-3162300" y="3162300"/>
            <a:ext cx="6858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0" y="1828800"/>
            <a:ext cx="5791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990600" y="3505200"/>
            <a:ext cx="815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0" y="5029200"/>
            <a:ext cx="807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>
            <a:hlinkClick r:id="rId4" action="ppaction://hlinksldjump"/>
            <a:hlinkHover r:id="rId2" action="ppaction://hlinksldjump">
              <a:snd r:embed="rId5" name="Sound 4 mad.wav"/>
            </a:hlinkHover>
          </p:cNvPr>
          <p:cNvSpPr/>
          <p:nvPr/>
        </p:nvSpPr>
        <p:spPr>
          <a:xfrm>
            <a:off x="762000" y="685800"/>
            <a:ext cx="1143000" cy="1066800"/>
          </a:xfrm>
          <a:prstGeom prst="smileyFace">
            <a:avLst/>
          </a:prstGeom>
          <a:solidFill>
            <a:srgbClr val="FFFF00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e 12">
            <a:hlinkHover r:id="rId2" action="ppaction://hlinksldjump">
              <a:snd r:embed="rId6" name="Sound 1 pass.wav"/>
            </a:hlinkHover>
          </p:cNvPr>
          <p:cNvSpPr/>
          <p:nvPr/>
        </p:nvSpPr>
        <p:spPr>
          <a:xfrm>
            <a:off x="5791200" y="533400"/>
            <a:ext cx="2895600" cy="2971800"/>
          </a:xfrm>
          <a:prstGeom prst="pi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Lightning Bolt 13"/>
          <p:cNvSpPr/>
          <p:nvPr/>
        </p:nvSpPr>
        <p:spPr>
          <a:xfrm>
            <a:off x="2590800" y="3276600"/>
            <a:ext cx="1600200" cy="17526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ightning Bolt 14"/>
          <p:cNvSpPr/>
          <p:nvPr/>
        </p:nvSpPr>
        <p:spPr>
          <a:xfrm>
            <a:off x="762000" y="3048000"/>
            <a:ext cx="1600200" cy="17526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ghtning Bolt 15"/>
          <p:cNvSpPr/>
          <p:nvPr/>
        </p:nvSpPr>
        <p:spPr>
          <a:xfrm>
            <a:off x="914400" y="5105400"/>
            <a:ext cx="1600200" cy="1752600"/>
          </a:xfrm>
          <a:prstGeom prst="lightningBol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ghtning Bolt 16"/>
          <p:cNvSpPr/>
          <p:nvPr/>
        </p:nvSpPr>
        <p:spPr>
          <a:xfrm>
            <a:off x="1219200" y="914400"/>
            <a:ext cx="1600200" cy="1752600"/>
          </a:xfrm>
          <a:prstGeom prst="lightningBol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ightning Bolt 18"/>
          <p:cNvSpPr/>
          <p:nvPr/>
        </p:nvSpPr>
        <p:spPr>
          <a:xfrm flipH="1">
            <a:off x="3886200" y="762000"/>
            <a:ext cx="1066800" cy="11430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ghtning Bolt 19"/>
          <p:cNvSpPr/>
          <p:nvPr/>
        </p:nvSpPr>
        <p:spPr>
          <a:xfrm flipH="1">
            <a:off x="3581400" y="2971800"/>
            <a:ext cx="1066800" cy="11430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ightning Bolt 20"/>
          <p:cNvSpPr/>
          <p:nvPr/>
        </p:nvSpPr>
        <p:spPr>
          <a:xfrm flipH="1">
            <a:off x="5029200" y="1066800"/>
            <a:ext cx="1066800" cy="11430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ightning Bolt 21"/>
          <p:cNvSpPr/>
          <p:nvPr/>
        </p:nvSpPr>
        <p:spPr>
          <a:xfrm flipH="1">
            <a:off x="7391400" y="838200"/>
            <a:ext cx="1066800" cy="1143000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2057400" y="838200"/>
            <a:ext cx="6096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1371600" y="4038600"/>
            <a:ext cx="6858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hlinkHover r:id="rId2" action="ppaction://hlinksldjump">
              <a:snd r:embed="rId7" name="Sound 2 monk.wav"/>
            </a:hlinkHover>
          </p:cNvPr>
          <p:cNvSpPr/>
          <p:nvPr/>
        </p:nvSpPr>
        <p:spPr>
          <a:xfrm>
            <a:off x="2209800" y="4343400"/>
            <a:ext cx="609600" cy="6858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4572000" y="4038600"/>
            <a:ext cx="6096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hlinkHover r:id="rId2" action="ppaction://hlinksldjump">
              <a:snd r:embed="rId7" name="Sound 2 monk.wav"/>
            </a:hlinkHover>
          </p:cNvPr>
          <p:cNvSpPr/>
          <p:nvPr/>
        </p:nvSpPr>
        <p:spPr>
          <a:xfrm>
            <a:off x="3810000" y="4267200"/>
            <a:ext cx="609600" cy="7620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2971800" y="4114800"/>
            <a:ext cx="609600" cy="76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6172200" y="4038600"/>
            <a:ext cx="533400" cy="838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hlinkHover r:id="rId2" action="ppaction://hlinksldjump">
              <a:snd r:embed="rId7" name="Sound 2 monk.wav"/>
            </a:hlinkHover>
          </p:cNvPr>
          <p:cNvSpPr/>
          <p:nvPr/>
        </p:nvSpPr>
        <p:spPr>
          <a:xfrm>
            <a:off x="5334000" y="4267200"/>
            <a:ext cx="609600" cy="7620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hlinkHover r:id="rId8" action="ppaction://hlinksldjump">
              <a:snd r:embed="rId7" name="Sound 2 monk.wav"/>
            </a:hlinkHover>
          </p:cNvPr>
          <p:cNvSpPr/>
          <p:nvPr/>
        </p:nvSpPr>
        <p:spPr>
          <a:xfrm>
            <a:off x="6858000" y="4191000"/>
            <a:ext cx="685800" cy="8382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4-Point Star 36">
            <a:hlinkHover r:id="rId8" action="ppaction://hlinksldjump">
              <a:snd r:embed="rId9" name="Sound 3 buz.wav"/>
            </a:hlinkHover>
          </p:cNvPr>
          <p:cNvSpPr/>
          <p:nvPr/>
        </p:nvSpPr>
        <p:spPr>
          <a:xfrm>
            <a:off x="762000" y="2362200"/>
            <a:ext cx="1143000" cy="10668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4-Point Star 37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2514600" y="2362200"/>
            <a:ext cx="1143000" cy="1066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4-Point Star 39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4876800" y="2362200"/>
            <a:ext cx="1143000" cy="1066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-Point Star 40">
            <a:hlinkHover r:id="rId2" action="ppaction://hlinksldjump">
              <a:snd r:embed="rId3" name="bomb.wav"/>
            </a:hlinkHover>
          </p:cNvPr>
          <p:cNvSpPr/>
          <p:nvPr/>
        </p:nvSpPr>
        <p:spPr>
          <a:xfrm>
            <a:off x="4267200" y="609600"/>
            <a:ext cx="1143000" cy="1066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-Point Star 41">
            <a:hlinkHover r:id="rId2" action="ppaction://hlinksldjump">
              <a:snd r:embed="rId9" name="Sound 3 buz.wav"/>
            </a:hlinkHover>
          </p:cNvPr>
          <p:cNvSpPr/>
          <p:nvPr/>
        </p:nvSpPr>
        <p:spPr>
          <a:xfrm>
            <a:off x="3657600" y="2362200"/>
            <a:ext cx="1143000" cy="10668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loud 42">
            <a:hlinkHover r:id="rId8" action="ppaction://hlinksldjump">
              <a:snd r:embed="rId3" name="bomb.wav"/>
            </a:hlinkHover>
          </p:cNvPr>
          <p:cNvSpPr/>
          <p:nvPr/>
        </p:nvSpPr>
        <p:spPr>
          <a:xfrm>
            <a:off x="2819400" y="5486400"/>
            <a:ext cx="11430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-Point Star 43">
            <a:hlinkHover r:id="rId2" action="ppaction://hlinksldjump">
              <a:snd r:embed="rId9" name="Sound 3 buz.wav"/>
            </a:hlinkHover>
          </p:cNvPr>
          <p:cNvSpPr/>
          <p:nvPr/>
        </p:nvSpPr>
        <p:spPr>
          <a:xfrm>
            <a:off x="2514600" y="609600"/>
            <a:ext cx="1143000" cy="1066800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 descr="michael-jordan-logo.png">
            <a:hlinkHover r:id="" action="ppaction://noaction">
              <a:snd r:embed="rId3" name="bomb.wav"/>
            </a:hlinkHover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581400" y="609600"/>
            <a:ext cx="762000" cy="723709"/>
          </a:xfrm>
          <a:prstGeom prst="rect">
            <a:avLst/>
          </a:prstGeom>
        </p:spPr>
      </p:pic>
      <p:pic>
        <p:nvPicPr>
          <p:cNvPr id="45" name="Picture 44" descr="michael-jordan-logo.png">
            <a:hlinkHover r:id="" action="ppaction://noaction">
              <a:snd r:embed="rId3" name="bomb.wav"/>
            </a:hlinkHover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086600" y="609600"/>
            <a:ext cx="762000" cy="723709"/>
          </a:xfrm>
          <a:prstGeom prst="rect">
            <a:avLst/>
          </a:prstGeom>
        </p:spPr>
      </p:pic>
      <p:sp>
        <p:nvSpPr>
          <p:cNvPr id="46" name="TextBox 45">
            <a:hlinkHover r:id="rId11" action="ppaction://hlinksldjump">
              <a:snd r:embed="rId5" name="Sound 4 mad.wav"/>
            </a:hlinkHover>
          </p:cNvPr>
          <p:cNvSpPr txBox="1"/>
          <p:nvPr/>
        </p:nvSpPr>
        <p:spPr>
          <a:xfrm>
            <a:off x="1981200" y="2438400"/>
            <a:ext cx="6096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Click here for clue to beat the game</a:t>
            </a:r>
            <a:endParaRPr lang="en-US" sz="800" b="1" dirty="0"/>
          </a:p>
        </p:txBody>
      </p:sp>
      <p:sp>
        <p:nvSpPr>
          <p:cNvPr id="47" name="Oval 46">
            <a:hlinkHover r:id="rId4" action="ppaction://hlinksldjump"/>
          </p:cNvPr>
          <p:cNvSpPr/>
          <p:nvPr/>
        </p:nvSpPr>
        <p:spPr>
          <a:xfrm>
            <a:off x="3200400" y="1600200"/>
            <a:ext cx="1524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hlinkHover r:id="rId8" action="ppaction://hlinksldjump"/>
          </p:cNvPr>
          <p:cNvSpPr/>
          <p:nvPr/>
        </p:nvSpPr>
        <p:spPr>
          <a:xfrm>
            <a:off x="4419600" y="1524000"/>
            <a:ext cx="304800" cy="304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705 -0.02778 C 0.15035 -0.04098 0.15539 -0.05371 0.16007 -0.06598 C 0.16181 -0.07037 0.16285 -0.07616 0.16493 -0.08033 C 0.1658 -0.08218 0.16754 -0.08311 0.16841 -0.08496 C 0.17136 -0.09051 0.17379 -0.097 0.17674 -0.10255 C 0.17761 -0.10417 0.17917 -0.10718 0.17917 -0.10695 C 0.18212 -0.11899 0.1882 -0.12871 0.19341 -0.13889 C 0.19584 -0.14838 0.20556 -0.16343 0.21129 -0.17061 C 0.21459 -0.1794 0.21875 -0.18542 0.22327 -0.19283 C 0.22952 -0.20301 0.23316 -0.21459 0.24098 -0.22315 C 0.2467 -0.22963 0.24289 -0.22223 0.24931 -0.23102 C 0.25434 -0.23797 0.2592 -0.247 0.26598 -0.25162 C 0.27587 -0.25834 0.28507 -0.26274 0.29584 -0.2676 C 0.30052 -0.26968 0.31007 -0.27223 0.31007 -0.272 C 0.31754 -0.2713 0.32518 -0.27061 0.33264 -0.26922 C 0.33837 -0.26829 0.34306 -0.26297 0.34827 -0.2595 C 0.35799 -0.25301 0.36875 -0.24792 0.37674 -0.23727 C 0.38056 -0.23218 0.3849 -0.22431 0.3875 -0.21829 C 0.3882 -0.2169 0.38802 -0.21505 0.38872 -0.21366 C 0.38959 -0.21227 0.39132 -0.21181 0.39219 -0.21042 C 0.4033 -0.19352 0.41285 -0.17385 0.41962 -0.15325 C 0.42309 -0.14237 0.41789 -0.15533 0.42205 -0.14051 C 0.42327 -0.13612 0.42552 -0.13218 0.42674 -0.12778 C 0.43073 -0.11366 0.43351 -0.09931 0.43993 -0.08658 C 0.44966 -0.04399 0.44011 -0.08149 0.44827 -0.05649 C 0.44983 -0.05139 0.45417 -0.04213 0.45417 -0.0419 C 0.45747 -0.02524 0.46771 -0.00857 0.47674 0.00393 C 0.4783 0.00972 0.48507 0.01828 0.48507 0.01851 C 0.48681 0.02453 0.48907 0.02731 0.49219 0.0324 C 0.51181 0.06388 0.53264 0.06412 0.5625 0.06574 C 0.57813 0.0699 0.59236 0.07546 0.60764 0.08171 C 0.62118 0.08726 0.63542 0.08912 0.64931 0.09282 C 0.66493 0.09699 0.67934 0.10463 0.69462 0.11018 C 0.69705 0.11226 0.69914 0.11504 0.70174 0.11666 C 0.7033 0.11759 0.70521 0.11713 0.7066 0.11828 C 0.7125 0.12338 0.71893 0.13518 0.72205 0.14351 C 0.72605 0.16527 0.72709 0.19282 0.71719 0.2118 C 0.71355 0.22731 0.7066 0.23402 0.69705 0.24351 C 0.69115 0.2493 0.68525 0.25578 0.67917 0.26111 C 0.66719 0.27129 0.64983 0.27731 0.63629 0.28333 C 0.63004 0.28958 0.62344 0.29074 0.61598 0.29282 C 0.60348 0.28703 0.59358 0.26689 0.59098 0.25 C 0.59167 0.2405 0.59167 0.22963 0.59584 0.22129 C 0.61754 0.17731 0.66094 0.18518 0.69462 0.18333 C 0.72622 0.17939 0.74792 0.18078 0.78386 0.18171 C 0.78785 0.18518 0.79184 0.18773 0.79584 0.1912 C 0.7967 0.19652 0.79809 0.20185 0.79827 0.20717 C 0.79861 0.2199 0.79792 0.23263 0.79931 0.24513 C 0.8 0.25115 0.80608 0.25347 0.80886 0.25625 C 0.81702 0.26435 0.82014 0.27152 0.83039 0.27384 C 0.83438 0.27916 0.8382 0.28078 0.84341 0.28333 C 0.84254 0.28912 0.84202 0.2949 0.84098 0.30069 C 0.83959 0.3074 0.83177 0.32037 0.83039 0.32291 C 0.82379 0.33518 0.81771 0.3449 0.80886 0.35463 C 0.8007 0.36365 0.7908 0.36944 0.78264 0.37847 C 0.76893 0.39398 0.7566 0.40856 0.73872 0.41342 C 0.73316 0.41851 0.72743 0.42037 0.72084 0.42291 C 0.70052 0.44097 0.65 0.42638 0.64341 0.42615 C 0.61806 0.41319 0.65035 0.42847 0.62327 0.41967 C 0.62188 0.41921 0.62101 0.41736 0.61962 0.41666 C 0.6132 0.41342 0.60504 0.41319 0.59827 0.4118 C 0.58837 0.4074 0.57848 0.40023 0.56841 0.39745 C 0.55087 0.39259 0.5342 0.39213 0.51598 0.3912 C 0.50226 0.38472 0.4875 0.38888 0.47327 0.38958 C 0.46111 0.39351 0.44844 0.39213 0.43629 0.38796 C 0.43039 0.3831 0.42518 0.38032 0.42084 0.37222 C 0.41875 0.36365 0.41598 0.35601 0.4125 0.34838 C 0.40469 0.31273 0.40139 0.27662 0.39584 0.2405 C 0.3948 0.22615 0.39358 0.21296 0.39098 0.19907 C 0.39045 0.16782 0.40105 0.13865 0.37795 0.1324 C 0.34167 0.13472 0.30591 0.1375 0.26962 0.13888 C 0.26059 0.14097 0.25868 0.1456 0.25052 0.14838 C 0.24618 0.15416 0.24219 0.16018 0.23629 0.16273 C 0.22726 0.18217 0.21615 0.19791 0.2066 0.21666 C 0.20174 0.22638 0.1967 0.23518 0.18872 0.2405 C 0.17882 0.24699 0.16719 0.24606 0.1566 0.24675 C 0.12917 0.25277 0.13629 0.24953 0.0875 0.24675 C 0.07865 0.24074 0.07848 0.23472 0.07084 0.22453 C 0.0625 0.21342 0.05452 0.20578 0.04462 0.19745 C 0.03716 0.1912 0.03629 0.1905 0.0316 0.18171 C 0.02952 0.17754 0.02552 0.16898 0.02552 0.16921 C 0.02344 0.15833 0.02518 0.16435 0.01841 0.15162 C 0.01719 0.14953 0.01493 0.14513 0.01493 0.14537 C 0.0125 0.13425 0.0099 0.12361 0.00295 0.11666 C 0.00035 0.10949 -0.00225 0.10185 -0.00416 0.09444 C -0.00399 0.09189 -0.00312 0.07939 -0.00173 0.07523 C 0.00261 0.06203 0.01407 0.04375 0.02431 0.03726 C 0.03282 0.03194 0.04219 0.0287 0.05052 0.02291 C 0.05955 0.01666 0.06927 0.01088 0.07917 0.00717 C 0.08403 0.00277 0.08768 0.00069 0.09341 -0.00093 C 0.10816 -0.01019 0.08907 0.00277 0.10174 -0.0088 C 0.10521 -0.01181 0.11441 -0.01783 0.11841 -0.01991 C 0.12726 -0.02454 0.13785 -0.0257 0.14705 -0.02778 Z " pathEditMode="relative" rAng="0" ptsTypes="fffffffffffffffffffffffffffffffffffffffffffffffffffffffffffffffffffffffffffffffffffffffffffff">
                                      <p:cBhvr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11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39 -0.00556 C 0.13368 -0.01875 0.13872 -0.03148 0.14341 -0.04375 C 0.14514 -0.04815 0.14618 -0.05394 0.14827 -0.0581 C 0.14914 -0.05995 0.15087 -0.06088 0.15174 -0.06273 C 0.15469 -0.06829 0.15712 -0.07477 0.16007 -0.08033 C 0.16094 -0.08195 0.1625 -0.08495 0.1625 -0.08472 C 0.16545 -0.09676 0.17153 -0.10648 0.17674 -0.11667 C 0.17917 -0.12616 0.18889 -0.1412 0.19462 -0.14838 C 0.19792 -0.15718 0.20209 -0.1632 0.2066 -0.1706 C 0.21285 -0.18079 0.2165 -0.19236 0.22431 -0.20093 C 0.23004 -0.20741 0.22622 -0.2 0.23264 -0.2088 C 0.23768 -0.21574 0.24254 -0.22477 0.24931 -0.2294 C 0.2592 -0.23611 0.26841 -0.24051 0.27917 -0.24537 C 0.28386 -0.24745 0.29341 -0.25 0.29341 -0.24977 C 0.30087 -0.24908 0.30851 -0.24838 0.31598 -0.24699 C 0.3217 -0.24607 0.32639 -0.24074 0.3316 -0.23727 C 0.34132 -0.23079 0.35209 -0.2257 0.36007 -0.21505 C 0.36389 -0.20995 0.36823 -0.20208 0.37084 -0.19607 C 0.37153 -0.19468 0.37136 -0.19283 0.37205 -0.19144 C 0.37292 -0.19005 0.37466 -0.18958 0.37552 -0.1882 C 0.38664 -0.1713 0.39618 -0.15162 0.40295 -0.13102 C 0.40643 -0.12014 0.40122 -0.1331 0.40539 -0.11829 C 0.4066 -0.11389 0.40886 -0.10995 0.41007 -0.10556 C 0.41407 -0.09144 0.41684 -0.07708 0.42327 -0.06435 C 0.43299 -0.02176 0.42344 -0.05926 0.4316 -0.03426 C 0.43316 -0.02917 0.4375 -0.01991 0.4375 -0.01968 C 0.4408 -0.00301 0.45105 0.01366 0.46007 0.02616 C 0.46164 0.03194 0.46841 0.04051 0.46841 0.04074 C 0.47014 0.04676 0.4724 0.04954 0.47552 0.05463 C 0.49514 0.08611 0.51598 0.08634 0.54584 0.08796 C 0.56146 0.09213 0.5757 0.09768 0.59098 0.10393 C 0.60452 0.10949 0.61875 0.11134 0.63264 0.11505 C 0.64827 0.11921 0.66268 0.12685 0.67795 0.13241 C 0.68039 0.13449 0.68247 0.13727 0.68507 0.13889 C 0.68664 0.13981 0.68855 0.13935 0.68993 0.14051 C 0.69584 0.1456 0.70226 0.15741 0.70539 0.16574 C 0.70938 0.1875 0.71042 0.21505 0.70052 0.23403 C 0.69688 0.24954 0.68993 0.25625 0.68039 0.26574 C 0.67448 0.27153 0.66858 0.27801 0.6625 0.28333 C 0.65052 0.29352 0.63316 0.29954 0.61962 0.30555 C 0.61337 0.3118 0.60677 0.31296 0.59931 0.31505 C 0.58681 0.30926 0.57691 0.28912 0.57431 0.27222 C 0.575 0.26273 0.575 0.25185 0.57917 0.24352 C 0.60087 0.19954 0.64427 0.20741 0.67795 0.20555 C 0.70955 0.20162 0.73125 0.20301 0.76719 0.20393 C 0.77118 0.20741 0.77518 0.20995 0.77917 0.21342 C 0.78004 0.21875 0.78143 0.22407 0.7816 0.2294 C 0.78195 0.24213 0.78125 0.25486 0.78264 0.26736 C 0.78334 0.27338 0.78941 0.27569 0.79219 0.27847 C 0.80035 0.28657 0.80348 0.29375 0.81372 0.29606 C 0.81771 0.30139 0.82153 0.30301 0.82674 0.30555 C 0.82587 0.31134 0.82535 0.31713 0.82431 0.32292 C 0.82292 0.32963 0.81511 0.34259 0.81372 0.34514 C 0.80712 0.35741 0.80105 0.36713 0.79219 0.37685 C 0.78403 0.38588 0.77414 0.39167 0.76598 0.40069 C 0.75226 0.4162 0.73993 0.43079 0.72205 0.43565 C 0.7165 0.44074 0.71077 0.44259 0.70417 0.44514 C 0.68386 0.46319 0.63334 0.44861 0.62674 0.44838 C 0.60139 0.43542 0.63368 0.45069 0.6066 0.4419 C 0.60521 0.44143 0.60434 0.43958 0.60295 0.43889 C 0.59653 0.43565 0.58837 0.43542 0.5816 0.43403 C 0.5717 0.42963 0.56181 0.42245 0.55174 0.41967 C 0.5342 0.41481 0.51754 0.41435 0.49931 0.41342 C 0.48559 0.40694 0.47084 0.41111 0.4566 0.4118 C 0.44445 0.41574 0.43177 0.41435 0.41962 0.41018 C 0.41372 0.40532 0.40851 0.40255 0.40417 0.39444 C 0.40209 0.38588 0.39931 0.37824 0.39584 0.3706 C 0.38802 0.33495 0.38473 0.29884 0.37917 0.26273 C 0.37813 0.24838 0.37691 0.23518 0.37431 0.2213 C 0.37379 0.19005 0.38438 0.16088 0.36129 0.15463 C 0.325 0.15694 0.28924 0.15972 0.25295 0.16111 C 0.24393 0.16319 0.24202 0.16782 0.23386 0.1706 C 0.22952 0.17639 0.22552 0.18241 0.21962 0.18495 C 0.21059 0.2044 0.19948 0.22014 0.18993 0.23889 C 0.18507 0.24861 0.18004 0.25741 0.17205 0.26273 C 0.16216 0.26921 0.15052 0.26829 0.13993 0.26898 C 0.1125 0.275 0.11962 0.27176 0.07084 0.26898 C 0.06198 0.26296 0.06181 0.25694 0.05417 0.24676 C 0.04584 0.23565 0.03785 0.22801 0.02795 0.21967 C 0.02049 0.21342 0.01962 0.21273 0.01493 0.20393 C 0.01285 0.19977 0.00886 0.1912 0.00886 0.19143 C 0.00677 0.18055 0.00851 0.18657 0.00174 0.17384 C 0.00052 0.17176 -0.00173 0.16736 -0.00173 0.16759 C -0.00416 0.15648 -0.00677 0.14583 -0.01371 0.13889 C -0.01632 0.13171 -0.01892 0.12407 -0.02083 0.11667 C -0.02066 0.11412 -0.01979 0.10162 -0.0184 0.09745 C -0.01406 0.08426 -0.0026 0.06597 0.00764 0.05949 C 0.01615 0.05417 0.02552 0.05092 0.03386 0.04514 C 0.04289 0.03889 0.05261 0.0331 0.0625 0.0294 C 0.06736 0.025 0.07101 0.02292 0.07674 0.0213 C 0.0915 0.01204 0.0724 0.025 0.08507 0.01342 C 0.08855 0.01042 0.09775 0.0044 0.10174 0.00231 C 0.11059 -0.00232 0.12118 -0.00347 0.13039 -0.00556 Z " pathEditMode="relative" rAng="0" ptsTypes="fffffffffffffffffffffffffffffffffffffffffffffffffffffffffffffffffffffffffffffffffffffffffffff">
                                      <p:cBhvr>
                                        <p:cTn id="1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1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38 0.01551 C 0.05868 0.00232 0.06372 -0.01041 0.0684 -0.02268 C 0.07014 -0.02708 0.07118 -0.03287 0.07326 -0.03703 C 0.07413 -0.03889 0.07587 -0.03981 0.07674 -0.04166 C 0.07969 -0.04722 0.08212 -0.0537 0.08507 -0.05926 C 0.08594 -0.06088 0.0875 -0.06389 0.0875 -0.06366 C 0.09045 -0.07569 0.09653 -0.08541 0.10174 -0.0956 C 0.10417 -0.10509 0.11389 -0.12014 0.11962 -0.12731 C 0.12292 -0.13611 0.12708 -0.14213 0.1316 -0.14953 C 0.13785 -0.15972 0.14149 -0.17129 0.14931 -0.17986 C 0.15503 -0.18634 0.15122 -0.17893 0.15764 -0.18773 C 0.16267 -0.19467 0.16753 -0.2037 0.17431 -0.20833 C 0.1842 -0.21504 0.1934 -0.21944 0.20417 -0.2243 C 0.20885 -0.22639 0.2184 -0.22893 0.2184 -0.2287 C 0.22587 -0.22801 0.23351 -0.22731 0.24097 -0.22592 C 0.2467 -0.225 0.25139 -0.21967 0.2566 -0.2162 C 0.26632 -0.20972 0.27708 -0.20463 0.28507 -0.19398 C 0.28889 -0.18889 0.29323 -0.18102 0.29583 -0.175 C 0.29653 -0.17361 0.29635 -0.17176 0.29705 -0.17037 C 0.29792 -0.16898 0.29965 -0.16852 0.30052 -0.16713 C 0.31163 -0.15023 0.32118 -0.13055 0.32795 -0.10995 C 0.33142 -0.09907 0.32622 -0.11203 0.33038 -0.09722 C 0.3316 -0.09282 0.33385 -0.08889 0.33507 -0.08449 C 0.33906 -0.07037 0.34184 -0.05602 0.34826 -0.04328 C 0.35799 -0.00069 0.34844 -0.03819 0.3566 -0.01319 C 0.35816 -0.0081 0.3625 0.00116 0.3625 0.00139 C 0.3658 0.01806 0.37604 0.03472 0.38507 0.04722 C 0.38663 0.05301 0.3934 0.06158 0.3934 0.06181 C 0.39514 0.06783 0.3974 0.0706 0.40052 0.0757 C 0.42014 0.10718 0.44097 0.10741 0.47083 0.10903 C 0.48646 0.1132 0.50069 0.11875 0.51597 0.125 C 0.52951 0.13056 0.54375 0.13241 0.55764 0.13611 C 0.57326 0.14028 0.58767 0.14792 0.60295 0.15347 C 0.60538 0.15556 0.60747 0.15834 0.61007 0.15996 C 0.61163 0.16088 0.61354 0.16042 0.61493 0.16158 C 0.62083 0.16667 0.62726 0.17847 0.63038 0.18681 C 0.63438 0.20857 0.63542 0.23611 0.62552 0.25509 C 0.62188 0.2706 0.61493 0.27732 0.60538 0.28681 C 0.59948 0.29259 0.59358 0.29908 0.5875 0.3044 C 0.57552 0.31459 0.55816 0.3206 0.54462 0.32662 C 0.53837 0.33287 0.53177 0.33403 0.52431 0.33611 C 0.51181 0.33033 0.50191 0.31019 0.49931 0.29329 C 0.5 0.2838 0.5 0.27292 0.50417 0.26459 C 0.52587 0.2206 0.56927 0.22847 0.60295 0.22662 C 0.63455 0.22269 0.65625 0.22408 0.69219 0.225 C 0.69618 0.22847 0.70017 0.23102 0.70417 0.23449 C 0.70503 0.23982 0.70642 0.24514 0.7066 0.25047 C 0.70694 0.2632 0.70625 0.27593 0.70764 0.28843 C 0.70833 0.29445 0.71441 0.29676 0.71719 0.29954 C 0.72535 0.30764 0.72847 0.31482 0.73872 0.31713 C 0.74271 0.32246 0.74653 0.32408 0.75174 0.32662 C 0.75087 0.33241 0.75035 0.3382 0.74931 0.34398 C 0.74792 0.3507 0.7401 0.36366 0.73872 0.36621 C 0.73212 0.37847 0.72604 0.3882 0.71719 0.39792 C 0.70903 0.40695 0.69913 0.41273 0.69097 0.42176 C 0.67726 0.43727 0.66493 0.45185 0.64705 0.45672 C 0.64149 0.46181 0.63576 0.46366 0.62917 0.46621 C 0.60885 0.48426 0.55833 0.46968 0.55174 0.46945 C 0.52639 0.45648 0.55868 0.47176 0.5316 0.46297 C 0.53021 0.4625 0.52934 0.46065 0.52795 0.45996 C 0.52153 0.45672 0.51337 0.45648 0.5066 0.45509 C 0.4967 0.4507 0.48681 0.44352 0.47674 0.44074 C 0.4592 0.43588 0.44253 0.43542 0.42431 0.43449 C 0.41059 0.42801 0.39583 0.43218 0.3816 0.43287 C 0.36944 0.43681 0.35677 0.43542 0.34462 0.43125 C 0.33872 0.42639 0.33351 0.42361 0.32917 0.41551 C 0.32708 0.40695 0.32431 0.39931 0.32083 0.39167 C 0.31302 0.35602 0.30972 0.31991 0.30417 0.2838 C 0.30313 0.26945 0.30191 0.25625 0.29931 0.24236 C 0.29878 0.21111 0.30938 0.18195 0.28628 0.1757 C 0.25 0.17801 0.21424 0.18079 0.17795 0.18218 C 0.16892 0.18426 0.16701 0.18889 0.15885 0.19167 C 0.15451 0.19746 0.15052 0.20347 0.14462 0.20602 C 0.13559 0.22547 0.12448 0.24121 0.11493 0.25996 C 0.11007 0.26968 0.10503 0.27847 0.09705 0.2838 C 0.08715 0.29028 0.07552 0.28935 0.06493 0.29005 C 0.0375 0.29607 0.04462 0.29283 -0.00417 0.29005 C -0.01302 0.28403 -0.01319 0.27801 -0.02083 0.26783 C -0.02917 0.25672 -0.03715 0.24908 -0.04705 0.24074 C -0.05451 0.23449 -0.05538 0.2338 -0.06007 0.225 C -0.06215 0.22084 -0.06615 0.21227 -0.06615 0.2125 C -0.06823 0.20162 -0.06649 0.20764 -0.07326 0.19491 C -0.07448 0.19283 -0.07674 0.18843 -0.07674 0.18866 C -0.07917 0.17755 -0.08177 0.1669 -0.08872 0.15996 C -0.09132 0.15278 -0.09392 0.14514 -0.09583 0.13773 C -0.09566 0.13519 -0.09479 0.12269 -0.0934 0.11852 C -0.08906 0.10533 -0.0776 0.08704 -0.06736 0.08056 C -0.05885 0.07523 -0.04948 0.07199 -0.04115 0.06621 C -0.03212 0.05996 -0.0224 0.05417 -0.0125 0.05047 C -0.00764 0.04607 -0.00399 0.04398 0.00174 0.04236 C 0.01649 0.0331 -0.0026 0.04607 0.01007 0.03449 C 0.01354 0.03148 0.02274 0.02547 0.02674 0.02338 C 0.03559 0.01875 0.04618 0.01759 0.05538 0.01551 Z " pathEditMode="relative" rAng="0" ptsTypes="fffffffffffffffffffffffffffffffffffffffffffffffffffffffffffffffffffffffffffffffffffffffffffff">
                                      <p:cBhvr>
                                        <p:cTn id="1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11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121 -0.04375 C 0.1467 -0.053 0.14097 -0.05856 0.13333 -0.06111 C 0.11771 -0.07731 0.08906 -0.0905 0.06909 -0.09444 C 0.06267 -0.09351 0.05625 -0.09328 0.05 -0.09143 C 0.04722 -0.09074 0.04392 -0.08402 0.04288 -0.08171 C 0.03559 -0.06713 0.03038 -0.04768 0.02621 -0.03125 C 0.02309 0.00093 0.0158 0.03843 0.02864 0.06737 C 0.03489 0.08125 0.0434 0.09329 0.05 0.10718 C 0.05312 0.1132 0.06076 0.12454 0.06076 0.12477 C 0.06232 0.13079 0.06909 0.14144 0.06909 0.14167 C 0.07239 0.16829 0.07031 0.19422 0.05486 0.2132 C 0.05451 0.2132 0.03993 0.22917 0.03698 0.23056 C 0.03159 0.23334 0.02586 0.23403 0.02031 0.23565 C 0.0184 0.23612 0.01441 0.23704 0.01441 0.23704 C 0.00277 0.23612 -0.03664 0.23936 -0.05348 0.22454 C -0.05886 0.21922 -0.06424 0.21436 -0.06893 0.20834 C -0.07327 0.20232 -0.08212 0.19075 -0.08212 0.19098 C -0.0882 0.17454 -0.0842 0.1845 -0.09514 0.16112 C -0.09896 0.15255 -0.10018 0.1426 -0.10348 0.1338 C -0.11059 0.11505 -0.11493 0.09723 -0.11893 0.07686 C -0.12066 0.04954 -0.11979 0.02061 -0.125 -0.00555 C -0.12379 -0.01782 -0.12344 -0.03009 -0.12136 -0.04213 C -0.12032 -0.04768 -0.11545 -0.05023 -0.11302 -0.05486 C -0.10834 -0.06388 -0.10313 -0.07268 -0.09879 -0.08171 C -0.09705 -0.0905 -0.09271 -0.09606 -0.08924 -0.10393 C -0.08351 -0.13425 -0.11268 -0.13657 -0.12848 -0.14213 C -0.13802 -0.14166 -0.14775 -0.14305 -0.15712 -0.1405 C -0.16476 -0.13842 -0.1908 -0.11782 -0.19757 -0.10879 C -0.20278 -0.10185 -0.20747 -0.0956 -0.21424 -0.09143 C -0.225 -0.07708 -0.22066 -0.0831 -0.22726 -0.07384 C -0.23056 -0.06921 -0.23316 -0.06365 -0.23559 -0.0581 C -0.23681 -0.05532 -0.23768 -0.05231 -0.23924 -0.05 C -0.26302 -0.01388 -0.27639 0.02037 -0.28924 0.06737 C -0.29254 0.07917 -0.30695 0.13033 -0.30834 0.14144 C -0.31129 0.16482 -0.31407 0.1882 -0.31667 0.21181 C -0.31563 0.27269 -0.31164 0.34908 -0.29271 0.40695 C -0.2875 0.43982 -0.2691 0.46112 -0.24514 0.46852 C -0.19601 0.50209 -0.25261 0.47732 -0.10591 0.472 C -0.08907 0.45278 -0.08056 0.43195 -0.06181 0.41158 C -0.05122 0.40047 -0.0408 0.39306 -0.02969 0.38311 C -0.02327 0.37755 -0.02118 0.37269 -0.01302 0.37014 C -0.00434 0.372 0.00451 0.37269 0.01319 0.375 C 0.01909 0.37686 0.02795 0.39491 0.03107 0.4007 C 0.03507 0.41667 0.04045 0.42963 0.04288 0.44653 C 0.04184 0.45996 0.04236 0.47338 0.03941 0.48635 C 0.03628 0.49908 0.03368 0.5051 0.03229 0.51783 C 0.03125 0.54399 0.03125 0.55278 0.02396 0.57338 C 0.02639 0.5882 0.03836 0.59005 0.04774 0.59584 C 0.04948 0.59676 0.05069 0.59931 0.05243 0.60047 C 0.07534 0.6132 0.10173 0.61575 0.12621 0.61945 C 0.17257 0.61644 0.21389 0.61436 0.25833 0.60209 C 0.25694 0.56204 0.25694 0.52894 0.26076 0.48936 C 0.26284 0.43774 0.25191 0.37176 0.29288 0.34468 C 0.30277 0.33866 0.30364 0.33704 0.31319 0.3338 C 0.325 0.33033 0.33698 0.32917 0.34896 0.32778 C 0.37968 0.32917 0.40434 0.32709 0.42986 0.34977 C 0.43975 0.35857 0.44757 0.36366 0.45607 0.375 C 0.46076 0.38149 0.47031 0.39399 0.47031 0.39422 C 0.47534 0.41135 0.47882 0.4257 0.48107 0.44306 C 0.47986 0.4544 0.47934 0.46575 0.47743 0.47686 C 0.475 0.49051 0.46857 0.50278 0.46562 0.51644 C 0.46371 0.52547 0.4625 0.5345 0.46076 0.54306 C 0.45989 0.5544 0.45833 0.56389 0.45729 0.575 C 0.45798 0.58542 0.4585 0.59491 0.45955 0.60556 C 0.46093 0.61875 0.47482 0.62176 0.48229 0.62408 C 0.49097 0.62338 0.50416 0.62454 0.51198 0.61621 C 0.51892 0.60926 0.54375 0.56945 0.54652 0.56112 C 0.55017 0.54977 0.55729 0.52755 0.55729 0.52778 C 0.55972 0.48959 0.55937 0.45255 0.55243 0.41505 C 0.54861 0.39375 0.54027 0.37639 0.53455 0.35602 C 0.52795 0.33287 0.53402 0.34908 0.52864 0.33565 C 0.52708 0.32107 0.52604 0.30255 0.52152 0.28959 C 0.51701 0.27662 0.51215 0.2632 0.50833 0.25 C 0.50451 0.23658 0.5 0.22362 0.49652 0.21019 C 0.49409 0.2007 0.49271 0.1919 0.48941 0.18311 C 0.48975 0.17037 0.48871 0.15764 0.49062 0.14514 C 0.49166 0.1382 0.49583 0.13264 0.49774 0.12616 C 0.5033 0.10718 0.50781 0.08797 0.51319 0.06899 C 0.51527 0.06135 0.51909 0.05463 0.52031 0.04676 C 0.52361 0.02639 0.52465 0.00463 0.52986 -0.01527 C 0.52899 -0.05254 0.53437 -0.08425 0.50486 -0.0993 C 0.49722 -0.10324 0.49149 -0.103 0.48333 -0.10393 C 0.47343 -0.10347 0.46354 -0.1037 0.45364 -0.10254 C 0.41823 -0.09861 0.39896 -0.07523 0.38229 -0.03588 C 0.37725 -0.00601 0.38698 0.02246 0.41076 0.02778 C 0.42639 0.02524 0.4401 0.00926 0.45 -0.0074 C 0.45295 -0.01203 0.45399 -0.01898 0.45729 -0.02314 C 0.46493 -0.03356 0.47534 -0.03888 0.48333 -0.04838 C 0.49652 -0.06412 0.50521 -0.08032 0.51076 -0.10254 C 0.51111 -0.10625 0.51198 -0.10995 0.51198 -0.11365 C 0.51198 -0.1324 0.49982 -0.13634 0.48941 -0.14213 C 0.47343 -0.15092 0.45659 -0.15787 0.43941 -0.16111 C 0.4342 -0.16064 0.42899 -0.16064 0.42396 -0.15949 C 0.41128 -0.15648 0.39843 -0.14513 0.38576 -0.1405 C 0.375 -0.13148 0.36371 -0.12708 0.35243 -0.1199 C 0.33489 -0.10879 0.35 -0.11388 0.33698 -0.11041 C 0.31823 -0.09745 0.29809 -0.09351 0.27743 -0.09143 C 0.25017 -0.08356 0.22309 -0.07592 0.19531 -0.07384 C 0.1809 -0.06944 0.16597 -0.06713 0.15121 -0.06435 C 0.13802 -0.0581 0.12934 -0.0618 0.11319 -0.06273 C 0.10243 -0.0662 0.09496 -0.06805 0.08333 -0.06921 C 0.06371 -0.07777 0.04201 -0.07986 0.02152 -0.08333 C 0.0092 -0.08842 -0.00261 -0.09097 -0.01545 -0.09282 C -0.03091 -0.09236 -0.04636 -0.09282 -0.06181 -0.09143 C -0.06354 -0.0912 -0.07066 -0.08611 -0.07257 -0.08495 C -0.08299 -0.0787 -0.09844 -0.06967 -0.10938 -0.06597 C -0.10591 -0.06481 -0.10209 -0.06458 -0.09879 -0.06273 C -0.08785 -0.05694 -0.07969 -0.04259 -0.06893 -0.03588 C -0.03247 -0.03657 -0.01268 -0.03611 0.01788 -0.04213 C 0.02586 -0.04166 0.03368 -0.04143 0.04166 -0.04097 C 0.04965 -0.03981 0.05764 -0.03518 0.06562 -0.03472 C 0.07708 -0.03356 0.08854 -0.0331 0.1 -0.03263 C 0.12118 -0.03032 0.15607 -0.01828 0.17152 -0.03888 " pathEditMode="relative" rAng="0" ptsTypes="ffffffffffffffffffffffffffffffffffffffffffffffffffffffffffffffffffffffffffffffffffffffffffffffffffffffffffffffffA">
                                      <p:cBhvr>
                                        <p:cTn id="14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27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C -0.00451 -0.00926 -0.01024 -0.01482 -0.01788 -0.01736 C -0.03351 -0.03357 -0.06215 -0.04676 -0.08212 -0.05069 C -0.08854 -0.04977 -0.09497 -0.04954 -0.10122 -0.04769 C -0.10399 -0.04699 -0.10729 -0.04028 -0.10833 -0.03796 C -0.11563 -0.02338 -0.12083 -0.00394 -0.125 0.0125 C -0.12813 0.04468 -0.13542 0.08218 -0.12257 0.11111 C -0.11632 0.12523 -0.10781 0.13727 -0.10122 0.15093 C -0.09809 0.15718 -0.09045 0.16829 -0.09045 0.16829 C -0.08889 0.17477 -0.08212 0.18542 -0.08212 0.18542 C -0.07882 0.21227 -0.0809 0.23819 -0.09635 0.25694 C -0.0967 0.25718 -0.11129 0.27315 -0.11424 0.27454 C -0.11962 0.27708 -0.12535 0.27778 -0.1309 0.2794 C -0.13281 0.27986 -0.13681 0.28102 -0.13681 0.28102 C -0.14844 0.27986 -0.18785 0.28333 -0.20469 0.26829 C -0.21007 0.26319 -0.21545 0.2581 -0.22014 0.25208 C -0.22448 0.2463 -0.23333 0.23472 -0.23333 0.23472 C -0.23941 0.21829 -0.23542 0.22824 -0.24635 0.20486 C -0.25017 0.1963 -0.25139 0.18657 -0.25469 0.17755 C -0.26181 0.1588 -0.26615 0.14097 -0.27014 0.1206 C -0.27188 0.09329 -0.27101 0.06458 -0.27622 0.03819 C -0.275 0.02593 -0.27465 0.01366 -0.27257 0.00162 C -0.27153 -0.00394 -0.26667 -0.00648 -0.26424 -0.01111 C -0.25955 -0.02014 -0.25434 -0.02894 -0.25 -0.03796 C -0.24826 -0.04676 -0.24392 -0.05232 -0.24045 -0.06019 C -0.23472 -0.09051 -0.26389 -0.09282 -0.27969 -0.09838 C -0.28924 -0.09792 -0.29896 -0.09931 -0.30833 -0.09676 C -0.31597 -0.09468 -0.34201 -0.07407 -0.34879 -0.06505 C -0.35399 -0.0581 -0.35868 -0.05185 -0.36545 -0.04769 C -0.37622 -0.03333 -0.37188 -0.03935 -0.37847 -0.03009 C -0.38177 -0.02546 -0.38438 -0.01991 -0.38681 -0.01435 C -0.38802 -0.01157 -0.38889 -0.00857 -0.39045 -0.00625 C -0.41424 0.02986 -0.4276 0.06412 -0.44045 0.11111 C -0.44375 0.12292 -0.45816 0.17431 -0.45955 0.18542 C -0.4625 0.20856 -0.46528 0.23194 -0.46788 0.25556 C -0.46684 0.31643 -0.46285 0.39306 -0.44392 0.45069 C -0.43872 0.48356 -0.42031 0.50486 -0.39635 0.5125 C -0.34722 0.54606 -0.40399 0.52106 -0.25712 0.51597 C -0.24028 0.49653 -0.23177 0.47569 -0.21302 0.45556 C -0.20243 0.44421 -0.19201 0.43681 -0.1809 0.42685 C -0.17448 0.4213 -0.1724 0.41667 -0.16424 0.41412 C -0.15556 0.41597 -0.1467 0.41667 -0.13802 0.41898 C -0.13212 0.4206 -0.12326 0.43912 -0.12014 0.44444 C -0.11615 0.46042 -0.11076 0.47338 -0.10833 0.49051 C -0.10938 0.5037 -0.10885 0.51736 -0.11181 0.53009 C -0.11493 0.54306 -0.11754 0.54884 -0.11892 0.56181 C -0.11997 0.58796 -0.11997 0.59653 -0.12726 0.61759 C -0.12483 0.63194 -0.11285 0.63426 -0.10347 0.63981 C -0.10174 0.64074 -0.10052 0.64329 -0.09879 0.64421 C -0.07587 0.65694 -0.04948 0.65972 -0.025 0.66343 C 0.02135 0.66042 0.06267 0.6581 0.10712 0.64583 C 0.10573 0.60579 0.10573 0.57268 0.10955 0.5331 C 0.11163 0.48171 0.10069 0.41574 0.14167 0.38866 C 0.15156 0.38241 0.15243 0.38079 0.16198 0.37755 C 0.17378 0.37407 0.18576 0.37292 0.19774 0.37153 C 0.22847 0.37292 0.25312 0.37083 0.27865 0.39375 C 0.28854 0.40231 0.29635 0.40741 0.30486 0.41898 C 0.30955 0.42523 0.3191 0.43796 0.3191 0.43796 C 0.32413 0.45509 0.3276 0.46944 0.32986 0.48704 C 0.32865 0.49815 0.32812 0.50949 0.32621 0.5206 C 0.32378 0.53426 0.31736 0.54653 0.31441 0.56018 C 0.3125 0.56921 0.31128 0.57824 0.30955 0.58704 C 0.30868 0.59838 0.30712 0.60764 0.30608 0.61875 C 0.30677 0.62917 0.30729 0.63912 0.30833 0.64931 C 0.30972 0.66273 0.32361 0.66574 0.33108 0.66806 C 0.33976 0.66736 0.35295 0.66852 0.36076 0.66018 C 0.36771 0.65301 0.39253 0.61343 0.39531 0.60486 C 0.39896 0.59375 0.40608 0.5713 0.40608 0.5713 C 0.40851 0.53333 0.40816 0.4963 0.40121 0.4588 C 0.3974 0.4375 0.38906 0.42014 0.38333 0.39977 C 0.37674 0.37662 0.38281 0.39306 0.37743 0.3794 C 0.37587 0.36505 0.37483 0.3463 0.37031 0.33333 C 0.3658 0.32037 0.36094 0.30718 0.35712 0.29375 C 0.3533 0.28032 0.34878 0.26736 0.34531 0.25393 C 0.34288 0.24444 0.34149 0.23588 0.33819 0.22685 C 0.33854 0.21412 0.3375 0.20139 0.33941 0.18889 C 0.34045 0.18194 0.34462 0.17639 0.34653 0.16991 C 0.35208 0.15093 0.3566 0.13171 0.36198 0.11273 C 0.36406 0.10509 0.36788 0.09838 0.3691 0.09051 C 0.3724 0.07014 0.37344 0.04838 0.37865 0.0287 C 0.37778 -0.0088 0.38316 -0.04051 0.35365 -0.05556 C 0.34601 -0.05949 0.34028 -0.05926 0.33212 -0.06019 C 0.32222 -0.05972 0.31233 -0.05995 0.30243 -0.0588 C 0.26701 -0.05486 0.24774 -0.03148 0.23108 0.00787 C 0.22604 0.03773 0.23576 0.0662 0.25955 0.07153 C 0.27517 0.06898 0.28889 0.05301 0.29878 0.03634 C 0.30174 0.03171 0.30278 0.02477 0.30608 0.0206 C 0.31371 0.01042 0.32413 0.00486 0.33212 -0.00463 C 0.34531 -0.02037 0.35399 -0.03657 0.35955 -0.0588 C 0.3599 -0.0625 0.36076 -0.0662 0.36076 -0.06991 C 0.36076 -0.08866 0.34861 -0.09259 0.33819 -0.09838 C 0.32222 -0.10718 0.30538 -0.11412 0.28819 -0.11736 C 0.28299 -0.1169 0.27778 -0.1169 0.27274 -0.11574 C 0.26007 -0.11273 0.24722 -0.10139 0.23455 -0.09676 C 0.22378 -0.08773 0.2125 -0.08333 0.20121 -0.07616 C 0.18368 -0.06505 0.19878 -0.07014 0.18576 -0.06667 C 0.16701 -0.0537 0.14687 -0.04977 0.12621 -0.04769 C 0.09896 -0.03982 0.07187 -0.03218 0.0441 -0.03009 C 0.02969 -0.02569 0.01476 -0.02338 5.55556E-7 -0.0206 C -0.01319 -0.01435 -0.02188 -0.01806 -0.03802 -0.01898 C -0.04879 -0.02245 -0.05625 -0.02431 -0.06788 -0.02546 C -0.0875 -0.03403 -0.1092 -0.03611 -0.12969 -0.03958 C -0.14201 -0.04468 -0.15382 -0.04722 -0.16667 -0.04907 C -0.18212 -0.04861 -0.19757 -0.04907 -0.21302 -0.04769 C -0.21476 -0.04745 -0.22188 -0.04236 -0.22379 -0.0412 C -0.2342 -0.03495 -0.24965 -0.02593 -0.26059 -0.02222 C -0.25712 -0.02107 -0.2533 -0.02083 -0.25 -0.01898 C -0.23906 -0.01319 -0.2309 0.00116 -0.22014 0.00787 C -0.18368 0.00718 -0.16389 0.00764 -0.13333 0.00162 C -0.12535 0.00208 -0.11754 0.00231 -0.10955 0.00301 C -0.10156 0.00417 -0.09358 0.00856 -0.08559 0.00926 C -0.07413 0.01042 -0.06267 0.01065 -0.05122 0.01111 C -0.03004 0.01343 0.00486 0.02546 0.02031 0.00486 " pathEditMode="relative" ptsTypes="ffffffffffffffffffffffffffffffffffffffffffffffffffffffffffffffffffffffffffffffffffffffffffffffffffffffffffffffffA">
                                      <p:cBhvr>
                                        <p:cTn id="1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44444E-6 C -0.00452 -0.00925 -0.01025 -0.01481 -0.01789 -0.01736 C -0.03351 -0.03356 -0.06216 -0.04675 -0.08212 -0.05069 C -0.08855 -0.04976 -0.09497 -0.04953 -0.10122 -0.04768 C -0.104 -0.04699 -0.1073 -0.04027 -0.10834 -0.03796 C -0.11563 -0.02338 -0.12084 -0.00393 -0.125 0.0125 C -0.12813 0.04468 -0.13542 0.08218 -0.12257 0.11112 C -0.11632 0.125 -0.10782 0.13704 -0.10122 0.15093 C -0.09809 0.15695 -0.09046 0.16829 -0.09046 0.16852 C -0.08889 0.17454 -0.08212 0.18519 -0.08212 0.18542 C -0.07882 0.21204 -0.08091 0.2382 -0.09636 0.25695 C -0.09671 0.25718 -0.11129 0.27315 -0.11424 0.27454 C -0.11962 0.27709 -0.12535 0.27778 -0.13091 0.2794 C -0.13282 0.27987 -0.13681 0.28102 -0.13681 0.28125 C -0.14844 0.27987 -0.18785 0.28334 -0.20469 0.26829 C -0.21007 0.2632 -0.21546 0.25811 -0.22014 0.25209 C -0.22448 0.2463 -0.23334 0.23473 -0.23334 0.23496 C -0.23941 0.21829 -0.23542 0.22825 -0.24636 0.20487 C -0.25018 0.1963 -0.25139 0.18635 -0.25469 0.17755 C -0.26181 0.1588 -0.26615 0.14098 -0.27014 0.12061 C -0.27188 0.09329 -0.27101 0.06459 -0.27622 0.0382 C -0.275 0.02593 -0.27466 0.01366 -0.27257 0.00162 C -0.27153 -0.00393 -0.26667 -0.00648 -0.26424 -0.01111 C -0.25955 -0.02013 -0.25434 -0.02893 -0.25 -0.03796 C -0.24827 -0.04675 -0.24393 -0.05231 -0.24046 -0.06018 C -0.23473 -0.0905 -0.26389 -0.09282 -0.27969 -0.09838 C -0.28924 -0.09791 -0.29896 -0.0993 -0.30834 -0.09675 C -0.31598 -0.09467 -0.34202 -0.07407 -0.34879 -0.06504 C -0.354 -0.0581 -0.35869 -0.05185 -0.36546 -0.04768 C -0.37622 -0.03333 -0.37188 -0.03935 -0.37848 -0.03009 C -0.38178 -0.02546 -0.38438 -0.0199 -0.38681 -0.01435 C -0.38803 -0.01157 -0.38889 -0.00856 -0.39046 -0.00625 C -0.41424 0.02987 -0.42761 0.06412 -0.44046 0.11112 C -0.44375 0.12292 -0.45816 0.17408 -0.45955 0.18519 C -0.4625 0.20857 -0.46528 0.23195 -0.46789 0.25556 C -0.46684 0.31644 -0.46285 0.39283 -0.44393 0.4507 C -0.43872 0.48357 -0.42032 0.50487 -0.39636 0.51227 C -0.34723 0.54584 -0.404 0.52107 -0.25712 0.51575 C -0.24028 0.49653 -0.23178 0.4757 -0.21303 0.45533 C -0.20244 0.44422 -0.19202 0.43681 -0.18091 0.42686 C -0.17448 0.4213 -0.1724 0.41644 -0.16424 0.41389 C -0.15556 0.41575 -0.14671 0.41644 -0.13803 0.41875 C -0.13212 0.42061 -0.12327 0.43866 -0.12014 0.44445 C -0.11615 0.46042 -0.11077 0.47338 -0.10834 0.49028 C -0.10938 0.50371 -0.10886 0.51713 -0.11181 0.5301 C -0.11494 0.54283 -0.11754 0.54885 -0.11893 0.56158 C -0.11997 0.58774 -0.11997 0.59653 -0.12726 0.61713 C -0.12483 0.63195 -0.11285 0.6338 -0.10348 0.63959 C -0.10174 0.64051 -0.10053 0.64306 -0.09879 0.64422 C -0.07587 0.65695 -0.04948 0.6595 -0.025 0.6632 C 0.02135 0.66019 0.06267 0.65811 0.10711 0.64584 C 0.10572 0.60579 0.10572 0.57269 0.10954 0.53311 C 0.11163 0.48149 0.10069 0.41551 0.14166 0.38843 C 0.15156 0.38241 0.15243 0.38079 0.16197 0.37755 C 0.17378 0.37408 0.18576 0.37292 0.19774 0.37153 C 0.22847 0.37292 0.25312 0.37084 0.27864 0.39352 C 0.28854 0.40232 0.29635 0.40741 0.30486 0.41875 C 0.30954 0.42524 0.31909 0.43774 0.31909 0.43797 C 0.32413 0.4551 0.3276 0.46945 0.32986 0.48681 C 0.32864 0.49815 0.32812 0.5095 0.32621 0.52061 C 0.32378 0.53426 0.31736 0.54653 0.31441 0.56019 C 0.3125 0.56922 0.31128 0.57825 0.30954 0.58681 C 0.30868 0.59815 0.30711 0.60764 0.30607 0.61875 C 0.30677 0.62917 0.30729 0.63866 0.30833 0.64931 C 0.30972 0.6625 0.32361 0.66551 0.33107 0.66783 C 0.33975 0.66713 0.35295 0.66829 0.36076 0.65996 C 0.3677 0.65301 0.39253 0.6132 0.39531 0.60487 C 0.39895 0.59352 0.40607 0.5713 0.40607 0.57153 C 0.4085 0.53334 0.40816 0.4963 0.40121 0.4588 C 0.39739 0.4375 0.38906 0.42014 0.38333 0.39977 C 0.37673 0.37662 0.38281 0.39283 0.37743 0.3794 C 0.37586 0.36482 0.37482 0.3463 0.37031 0.33334 C 0.36579 0.32037 0.36093 0.30718 0.35711 0.29375 C 0.35329 0.28033 0.34878 0.26737 0.34531 0.25394 C 0.34288 0.24445 0.34149 0.23588 0.33819 0.22686 C 0.33854 0.21412 0.3375 0.20139 0.33941 0.18889 C 0.34045 0.18195 0.34461 0.17639 0.34652 0.16991 C 0.35208 0.15093 0.35659 0.13172 0.36197 0.11274 C 0.36406 0.1051 0.36788 0.09838 0.36909 0.09051 C 0.37239 0.07014 0.37343 0.04838 0.37864 0.02871 C 0.37777 -0.00879 0.38316 -0.0405 0.35364 -0.05555 C 0.346 -0.05949 0.34027 -0.05925 0.33211 -0.06018 C 0.32222 -0.05972 0.31232 -0.05995 0.30243 -0.05879 C 0.26701 -0.05486 0.24774 -0.03148 0.23107 0.00787 C 0.22604 0.03774 0.23576 0.06621 0.25954 0.07153 C 0.27517 0.06899 0.28888 0.05301 0.29878 0.03635 C 0.30173 0.03172 0.30277 0.02477 0.30607 0.02061 C 0.31371 0.01042 0.32413 0.00487 0.33211 -0.00463 C 0.34531 -0.02037 0.35399 -0.03657 0.35954 -0.05879 C 0.35989 -0.0625 0.36076 -0.0662 0.36076 -0.0699 C 0.36076 -0.08865 0.34861 -0.09259 0.33819 -0.09838 C 0.32222 -0.10717 0.30538 -0.11412 0.28819 -0.11736 C 0.28298 -0.11689 0.27777 -0.11689 0.27274 -0.11574 C 0.26006 -0.11273 0.24722 -0.10138 0.23454 -0.09675 C 0.22378 -0.08773 0.2125 -0.08333 0.20121 -0.07615 C 0.18368 -0.06504 0.19878 -0.07013 0.18576 -0.06666 C 0.16701 -0.0537 0.14687 -0.04976 0.12621 -0.04768 C 0.09895 -0.03981 0.07187 -0.03217 0.04409 -0.03009 C 0.02968 -0.02569 0.01475 -0.02338 4.72222E-6 -0.0206 C -0.0132 -0.01435 -0.02188 -0.01805 -0.03803 -0.01898 C -0.04879 -0.02245 -0.05625 -0.0243 -0.06789 -0.02546 C -0.0875 -0.03402 -0.10921 -0.03611 -0.12969 -0.03958 C -0.14202 -0.04467 -0.15382 -0.04722 -0.16667 -0.04907 C -0.18212 -0.04861 -0.19757 -0.04907 -0.21303 -0.04768 C -0.21476 -0.04745 -0.22188 -0.04236 -0.22379 -0.0412 C -0.23421 -0.03495 -0.24966 -0.02592 -0.26059 -0.02222 C -0.25712 -0.02106 -0.2533 -0.02083 -0.25 -0.01898 C -0.23907 -0.01319 -0.23091 0.00116 -0.22014 0.00787 C -0.18369 0.00718 -0.16389 0.00764 -0.13334 0.00162 C -0.12535 0.00209 -0.11754 0.00232 -0.10955 0.00301 C -0.10157 0.00417 -0.09358 0.00857 -0.08559 0.00926 C -0.07414 0.01042 -0.06268 0.01065 -0.05122 0.01112 C -0.03004 0.01343 0.00486 0.02547 0.02031 0.00487 " pathEditMode="relative" rAng="0" ptsTypes="ffffffffffffffffffffffffffffffffffffffffffffffffffffffffffffffffffffffffffffffffffffffffffffffffffffffffffffffffA">
                                      <p:cBhvr>
                                        <p:cTn id="18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27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C -0.00452 -0.00926 -0.01025 -0.01481 -0.01789 -0.01736 C -0.03351 -0.03356 -0.06216 -0.04676 -0.08212 -0.05069 C -0.08855 -0.04977 -0.09497 -0.04953 -0.10122 -0.04768 C -0.104 -0.04699 -0.1073 -0.04027 -0.10834 -0.03796 C -0.11563 -0.02338 -0.12084 -0.00393 -0.125 0.0125 C -0.12813 0.04468 -0.13542 0.08218 -0.12257 0.11111 C -0.11632 0.125 -0.10782 0.13704 -0.10122 0.15093 C -0.09809 0.15695 -0.09046 0.16829 -0.09046 0.16852 C -0.08889 0.17454 -0.08212 0.18519 -0.08212 0.18542 C -0.07882 0.21227 -0.08091 0.2382 -0.09636 0.25695 C -0.09671 0.25718 -0.11129 0.27315 -0.11424 0.27454 C -0.11962 0.27709 -0.12535 0.27778 -0.13091 0.2794 C -0.13282 0.27986 -0.13681 0.28102 -0.13681 0.28125 C -0.14844 0.27986 -0.18785 0.28334 -0.20469 0.26829 C -0.21007 0.2632 -0.21546 0.25811 -0.22014 0.25209 C -0.22448 0.2463 -0.23334 0.23473 -0.23334 0.23496 C -0.23941 0.21829 -0.23542 0.22824 -0.24636 0.20486 C -0.25018 0.1963 -0.25139 0.18635 -0.25469 0.17755 C -0.26181 0.1588 -0.26615 0.14098 -0.27014 0.12061 C -0.27188 0.09329 -0.27101 0.06459 -0.27622 0.0382 C -0.275 0.02593 -0.27466 0.01366 -0.27257 0.00162 C -0.27153 -0.00393 -0.26667 -0.00648 -0.26424 -0.01111 C -0.25955 -0.02014 -0.25434 -0.02893 -0.25 -0.03796 C -0.24827 -0.04676 -0.24393 -0.05231 -0.24046 -0.06018 C -0.23473 -0.09051 -0.26389 -0.09282 -0.27969 -0.09838 C -0.28924 -0.09791 -0.29896 -0.0993 -0.30834 -0.09676 C -0.31598 -0.09467 -0.34202 -0.07407 -0.34879 -0.06504 C -0.354 -0.0581 -0.35869 -0.05185 -0.36546 -0.04768 C -0.37622 -0.03333 -0.37188 -0.03935 -0.37848 -0.03009 C -0.38178 -0.02546 -0.38438 -0.0199 -0.38681 -0.01435 C -0.38803 -0.01157 -0.38889 -0.00856 -0.39046 -0.00625 C -0.41424 0.02986 -0.42761 0.06412 -0.44046 0.11111 C -0.44375 0.12292 -0.45816 0.17408 -0.45955 0.18519 C -0.4625 0.20857 -0.46528 0.23195 -0.46789 0.25556 C -0.46684 0.31644 -0.46285 0.39283 -0.44393 0.4507 C -0.43872 0.48357 -0.42032 0.50486 -0.39636 0.51227 C -0.34723 0.54584 -0.404 0.52107 -0.25712 0.51574 C -0.24028 0.49653 -0.23178 0.4757 -0.21303 0.45533 C -0.20244 0.44422 -0.19202 0.43681 -0.18091 0.42686 C -0.17448 0.4213 -0.1724 0.41644 -0.16424 0.41389 C -0.15556 0.41574 -0.14671 0.41644 -0.13803 0.41875 C -0.13212 0.42061 -0.12327 0.43866 -0.12014 0.44445 C -0.11615 0.46042 -0.11077 0.47338 -0.10834 0.49028 C -0.10938 0.50371 -0.10886 0.51713 -0.11181 0.5301 C -0.11494 0.54283 -0.11754 0.54885 -0.11893 0.56158 C -0.11997 0.58773 -0.11997 0.59653 -0.12726 0.61713 C -0.12483 0.63195 -0.11285 0.6338 -0.10348 0.63959 C -0.10174 0.64051 -0.10053 0.64306 -0.09879 0.64422 C -0.07587 0.65695 -0.04948 0.65949 -0.025 0.6632 C 0.02135 0.66019 0.06267 0.65811 0.10711 0.64584 C 0.10572 0.60579 0.10572 0.57269 0.10954 0.53311 C 0.11163 0.48148 0.10069 0.41551 0.14166 0.38843 C 0.15156 0.38241 0.15243 0.38079 0.16197 0.37755 C 0.17378 0.37408 0.18576 0.37292 0.19774 0.37153 C 0.22847 0.37292 0.25312 0.37084 0.27864 0.39352 C 0.28854 0.40232 0.29635 0.40741 0.30486 0.41875 C 0.30954 0.42523 0.31909 0.43773 0.31909 0.43797 C 0.32413 0.4551 0.3276 0.46945 0.32986 0.48681 C 0.32864 0.49815 0.32812 0.50949 0.32621 0.52061 C 0.32378 0.53426 0.31736 0.54653 0.31441 0.56019 C 0.3125 0.56922 0.31128 0.57824 0.30954 0.58681 C 0.30868 0.59815 0.30711 0.60764 0.30607 0.61875 C 0.30677 0.62917 0.30729 0.63866 0.30833 0.64931 C 0.30972 0.6625 0.32361 0.66551 0.33107 0.66783 C 0.33975 0.66713 0.35295 0.66829 0.36076 0.65996 C 0.3677 0.65301 0.39253 0.6132 0.39531 0.60486 C 0.39895 0.59352 0.40607 0.5713 0.40607 0.57153 C 0.4085 0.53334 0.40816 0.4963 0.40121 0.4588 C 0.39739 0.4375 0.38906 0.42014 0.38333 0.39977 C 0.37673 0.37662 0.38281 0.39283 0.37743 0.3794 C 0.37586 0.36482 0.37482 0.3463 0.37031 0.33334 C 0.36579 0.32037 0.36093 0.30718 0.35711 0.29375 C 0.35329 0.28033 0.34878 0.26736 0.34531 0.25394 C 0.34288 0.24445 0.34149 0.23588 0.33819 0.22686 C 0.33854 0.21412 0.3375 0.20139 0.33941 0.18889 C 0.34045 0.18195 0.34461 0.17639 0.34652 0.16991 C 0.35208 0.15093 0.35659 0.13172 0.36197 0.11273 C 0.36406 0.1051 0.36788 0.09838 0.36909 0.09051 C 0.37239 0.07014 0.37343 0.04838 0.37864 0.02871 C 0.37777 -0.00879 0.38316 -0.04051 0.35364 -0.05555 C 0.346 -0.05949 0.34027 -0.05926 0.33211 -0.06018 C 0.32222 -0.05972 0.31232 -0.05995 0.30243 -0.05879 C 0.26701 -0.05486 0.24774 -0.03148 0.23107 0.00787 C 0.22604 0.03773 0.23576 0.06621 0.25954 0.07153 C 0.27517 0.06898 0.28888 0.05301 0.29878 0.03635 C 0.30173 0.03172 0.30277 0.02477 0.30607 0.02061 C 0.31371 0.01042 0.32413 0.00486 0.33211 -0.00463 C 0.34531 -0.02037 0.35399 -0.03657 0.35954 -0.05879 C 0.35989 -0.0625 0.36076 -0.0662 0.36076 -0.0699 C 0.36076 -0.08865 0.34861 -0.09259 0.33819 -0.09838 C 0.32222 -0.10717 0.30538 -0.11412 0.28819 -0.11736 C 0.28298 -0.11689 0.27777 -0.11689 0.27274 -0.11574 C 0.26006 -0.11273 0.24722 -0.10139 0.23454 -0.09676 C 0.22378 -0.08773 0.2125 -0.08333 0.20121 -0.07615 C 0.18368 -0.06504 0.19878 -0.07014 0.18576 -0.06666 C 0.16701 -0.0537 0.14687 -0.04977 0.12621 -0.04768 C 0.09895 -0.03981 0.07187 -0.03217 0.04409 -0.03009 C 0.02968 -0.02569 0.01475 -0.02338 4.72222E-6 -0.0206 C -0.0132 -0.01435 -0.02188 -0.01805 -0.03803 -0.01898 C -0.04879 -0.02245 -0.05625 -0.0243 -0.06789 -0.02546 C -0.0875 -0.03402 -0.10921 -0.03611 -0.12969 -0.03958 C -0.14202 -0.04467 -0.15382 -0.04722 -0.16667 -0.04907 C -0.18212 -0.04861 -0.19757 -0.04907 -0.21303 -0.04768 C -0.21476 -0.04745 -0.22188 -0.04236 -0.22379 -0.0412 C -0.23421 -0.03495 -0.24966 -0.02592 -0.26059 -0.02222 C -0.25712 -0.02106 -0.2533 -0.02083 -0.25 -0.01898 C -0.23907 -0.01319 -0.23091 0.00116 -0.22014 0.00787 C -0.18369 0.00718 -0.16389 0.00764 -0.13334 0.00162 C -0.12535 0.00209 -0.11754 0.00232 -0.10955 0.00301 C -0.10157 0.00417 -0.09358 0.00857 -0.08559 0.00926 C -0.07414 0.01042 -0.06268 0.01065 -0.05122 0.01111 C -0.03004 0.01343 0.00486 0.02547 0.02031 0.00486 " pathEditMode="relative" rAng="0" ptsTypes="ffffffffffffffffffffffffffffffffffffffffffffffffffffffffffffffffffffffffffffffffffffffffffffffffffffffffffffffff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27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C 0.00486 0.025 0.0132 0.04977 0.0191 0.07454 C 0.02309 0.09121 0.02413 0.10834 0.02743 0.12523 C 0.029 0.14074 0.0316 0.15556 0.03334 0.1713 C 0.03125 0.20834 0.03177 0.22986 0.025 0.26181 C 0.02379 0.275 0.01979 0.28403 0.01667 0.29676 C 0.01389 0.33658 0.01181 0.37755 0.01788 0.41736 C 0.01806 0.42014 0.01893 0.45046 0.02275 0.45556 C 0.02431 0.45741 0.02604 0.45949 0.02743 0.46158 C 0.03438 0.47338 0.02882 0.46991 0.03577 0.47269 C 0.04584 0.45949 0.03733 0.46898 0.04653 0.46158 C 0.05087 0.45834 0.05955 0.4507 0.05955 0.4507 C 0.06163 0.44607 0.06476 0.44236 0.06667 0.43796 C 0.06962 0.43056 0.07118 0.42292 0.07379 0.41574 C 0.07795 0.37917 0.08177 0.35579 0.09045 0.3206 C 0.0915 0.31644 0.09219 0.31227 0.09288 0.30787 C 0.09427 0.29931 0.09653 0.28241 0.09653 0.28241 C 0.09723 0.23796 0.09618 0.18588 0.10486 0.14097 C 0.10608 0.07315 0.10695 0.00556 0.10834 -0.06204 C 0.10886 -0.08634 0.11441 -0.11227 0.11667 -0.13657 C 0.11702 -0.14653 0.11736 -0.15671 0.11788 -0.16666 C 0.11788 -0.16736 0.11997 -0.19537 0.12032 -0.19699 C 0.12118 -0.20208 0.12379 -0.20625 0.125 -0.21111 C 0.12761 -0.22222 0.12952 -0.23356 0.1382 -0.23657 C 0.15295 -0.21574 0.15747 -0.18842 0.1691 -0.16504 C 0.17361 -0.14352 0.17865 -0.12708 0.18108 -0.10509 C 0.18299 -0.0875 0.18698 -0.05254 0.18698 -0.05254 C 0.1908 0.03195 0.18941 0.11667 0.19045 0.20162 C 0.18941 0.2456 0.18802 0.45162 0.18455 0.46945 C 0.1849 0.48542 0.1842 0.50162 0.18577 0.51713 C 0.18663 0.52593 0.19618 0.51528 0.19775 0.51389 C 0.20955 0.50278 0.22657 0.49051 0.23577 0.47616 C 0.24913 0.45509 0.25452 0.42801 0.26077 0.40301 C 0.2691 0.36921 0.27639 0.33542 0.28698 0.30278 C 0.28837 0.2838 0.28993 0.26505 0.29288 0.24584 C 0.29479 0.2081 0.29271 0.17037 0.28698 0.13334 C 0.28594 0.11945 0.2849 0.10556 0.28334 0.09167 C 0.28125 0.05278 0.27709 0.01759 0.27379 -0.0206 C 0.27379 -0.02199 0.27327 -0.08171 0.27865 -0.09375 C 0.2816 -0.10023 0.28264 -0.1081 0.28577 -0.11435 C 0.2875 -0.11805 0.29098 -0.12014 0.29288 -0.12384 C 0.29948 -0.13657 0.304 -0.14398 0.31441 -0.15092 C 0.31632 -0.15046 0.31927 -0.15162 0.32032 -0.1493 C 0.32396 -0.1412 0.32396 -0.13055 0.32743 -0.12222 C 0.32986 -0.11643 0.33212 -0.11065 0.33455 -0.10509 C 0.34288 -0.06366 0.35382 -0.02361 0.3632 0.01736 C 0.36545 0.04283 0.3691 0.06759 0.37153 0.09329 C 0.37257 0.14769 0.37466 0.20463 0.38559 0.25718 C 0.38611 0.26621 0.38663 0.275 0.38698 0.28403 C 0.38785 0.30718 0.38837 0.33056 0.38924 0.35371 C 0.38976 0.36042 0.39063 0.36644 0.39167 0.37292 C 0.39254 0.38079 0.39532 0.39676 0.39532 0.39676 C 0.39757 0.42639 0.40782 0.45116 0.41667 0.47778 C 0.4283 0.5125 0.4375 0.54746 0.4632 0.56806 C 0.47813 0.54746 0.49323 0.52246 0.50122 0.49491 C 0.50591 0.47894 0.51441 0.44607 0.51441 0.44607 C 0.52136 0.38125 0.53004 0.31667 0.5382 0.25232 C 0.53768 0.22014 0.54341 0.11366 0.53212 0.05556 C 0.53247 0.03588 0.53264 0.01644 0.53334 -0.00324 C 0.53473 -0.0419 0.56163 -0.0743 0.57743 -0.10324 C 0.58334 -0.11435 0.58594 -0.12685 0.5941 -0.13495 C 0.59566 -0.13819 0.59723 -0.1412 0.59879 -0.14444 C 0.60035 -0.14768 0.59323 -0.1456 0.59045 -0.14606 C 0.58854 -0.14629 0.57275 -0.14861 0.57032 -0.1493 C 0.54532 -0.15579 0.52066 -0.16296 0.49532 -0.16666 C 0.47223 -0.16504 0.44931 -0.16389 0.42622 -0.16204 C 0.41441 -0.16111 0.40313 -0.15648 0.39167 -0.15393 C 0.35348 -0.14514 0.31372 -0.13403 0.275 -0.13032 C 0.26285 -0.12477 0.25087 -0.12407 0.2382 -0.1206 C 0.18889 -0.12176 0.17587 -0.12037 0.13941 -0.1287 C 0.12066 -0.12754 0.11042 -0.12592 0.0941 -0.12222 C 0.08993 -0.12014 0.08629 -0.11643 0.08212 -0.11435 C 0.07795 -0.11227 0.07327 -0.11157 0.0691 -0.10949 C 0.06111 -0.10579 0.05695 -0.09884 0.04879 -0.09722 C 0.04167 -0.09028 0.04966 -0.09676 0.0382 -0.09236 C 0.03507 -0.09097 0.03299 -0.08704 0.02986 -0.08611 C 0.02379 -0.08403 0.01806 -0.08403 0.01198 -0.08102 C 0.00782 -0.07546 0.0099 -0.07708 0.00608 -0.07477 " pathEditMode="relative" ptsTypes="fffffffffffffffffffffffffffffffffffffffffffffffffffffffffffffffffffffffffffffA">
                                      <p:cBhvr>
                                        <p:cTn id="2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5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C -0.00833 0.00116 -0.01562 0.00301 -0.02378 0.00463 C -0.03073 0.01829 -0.02153 0.00232 -0.02986 0.01111 C -0.03229 0.01366 -0.03351 0.01759 -0.03576 0.0206 C -0.03819 0.03032 -0.04097 0.04375 -0.04653 0.05069 C -0.04809 0.05903 -0.05104 0.06667 -0.05365 0.07454 C -0.05729 0.08565 -0.0592 0.09792 -0.06441 0.10787 C -0.06684 0.12269 -0.06892 0.13796 -0.07274 0.15232 C -0.07083 0.21435 -0.07378 0.26389 -0.05243 0.31898 C -0.0467 0.34977 -0.04878 0.38264 -0.04531 0.41435 C -0.04496 0.44074 -0.04479 0.46713 -0.0441 0.49352 C -0.04358 0.50949 -0.03594 0.52338 -0.03212 0.53796 C -0.03038 0.55394 -0.02812 0.5662 -0.02378 0.58102 C -0.02344 0.58935 -0.02361 0.59792 -0.02274 0.60625 C -0.02135 0.61898 -0.0099 0.6206 -0.00243 0.62222 C 0.02951 0.6206 0.02986 0.63079 0.03681 0.60162 C 0.0382 0.58472 0.04323 0.5713 0.04757 0.55556 C 0.05052 0.54491 0.05104 0.53171 0.05226 0.5206 C 0.05295 0.49375 0.05313 0.46458 0.05712 0.43796 C 0.05538 0.38241 0.0533 0.37245 0.05712 0.30324 C 0.05851 0.2794 0.0566 0.28796 0.05955 0.27616 C 0.05851 0.23218 0.05608 0.19005 0.05955 0.14607 C 0.06007 0.1287 0.05851 0.10926 0.06302 0.09213 C 0.06424 0.08102 0.06458 0.06968 0.06667 0.0588 C 0.06736 0.02315 0.0658 -0.00625 0.075 -0.03819 C 0.07708 -0.04537 0.07899 -0.05463 0.08333 -0.06042 C 0.08733 -0.06574 0.09149 -0.06597 0.09635 -0.06829 C 0.10799 -0.06736 0.11302 -0.06968 0.12135 -0.06505 C 0.15017 -0.04907 0.16007 -0.00532 0.17014 0.03009 C 0.17049 0.03495 0.17083 0.03958 0.17135 0.04444 C 0.1724 0.05255 0.175 0.06829 0.175 0.06829 C 0.17222 0.12083 0.16701 0.16898 0.16181 0.2206 C 0.16215 0.31204 0.16198 0.4037 0.16302 0.49514 C 0.16337 0.52662 0.17205 0.55417 0.18333 0.58102 C 0.19132 0.6 0.19826 0.62269 0.21181 0.63657 C 0.21771 0.63542 0.22396 0.63542 0.22969 0.63333 C 0.2316 0.63264 0.23281 0.63009 0.23455 0.62847 C 0.24375 0.61991 0.2474 0.61181 0.25469 0.6 C 0.26458 0.58426 0.25799 0.5956 0.26892 0.57292 C 0.26962 0.5713 0.27135 0.56829 0.27135 0.56829 C 0.27517 0.54977 0.28073 0.53171 0.28333 0.51273 C 0.28715 0.48611 0.28889 0.46019 0.29288 0.43333 C 0.29601 0.41319 0.29844 0.39329 0.30122 0.37292 C 0.30191 0.36713 0.30347 0.35556 0.30347 0.35556 C 0.30486 0.31782 0.30104 0.2831 0.29635 0.24607 C 0.29375 0.22616 0.29288 0.20648 0.28802 0.18727 C 0.28889 0.17824 0.28872 0.16898 0.29045 0.16019 C 0.29149 0.1544 0.29635 0.14444 0.29635 0.14444 C 0.29948 0.11528 0.29497 0.1588 0.29879 0.10949 C 0.29931 0.10255 0.30122 0.09745 0.30226 0.09051 C 0.30642 0.06042 0.3092 0.03009 0.31302 -3.7037E-6 C 0.31406 -0.02384 0.31181 -0.02569 0.31892 -0.0412 C 0.31997 -0.04352 0.32188 -0.05023 0.32379 -0.05231 C 0.32622 -0.05486 0.32934 -0.05532 0.33212 -0.05718 C 0.34028 -0.05671 0.34879 -0.05694 0.35712 -0.05556 C 0.36528 -0.05417 0.38976 -0.03611 0.39392 -0.03333 C 0.39722 -0.03125 0.39965 -0.02708 0.40226 -0.02384 C 0.40556 -0.01968 0.41163 -0.01111 0.41163 -0.01111 C 0.41476 0.00046 0.41754 0.00671 0.42135 0.01736 C 0.42413 0.03912 0.42274 0.03032 0.425 0.04444 C 0.42222 0.0963 0.41736 0.1456 0.41163 0.19676 C 0.41007 0.21343 0.40903 0.22963 0.4059 0.24607 C 0.40191 0.30764 0.41007 0.36944 0.41788 0.43009 C 0.41528 0.48657 0.40851 0.5412 0.40122 0.59676 C 0.40313 0.63519 0.39983 0.64236 0.41545 0.66667 C 0.41875 0.67199 0.41858 0.67546 0.42379 0.67778 C 0.44167 0.66968 0.43941 0.65741 0.44879 0.63958 C 0.45156 0.63449 0.45538 0.63032 0.45833 0.62546 C 0.46076 0.61273 0.45781 0.625 0.46424 0.60949 C 0.46493 0.6081 0.46493 0.60625 0.46545 0.60463 C 0.46736 0.59838 0.46875 0.59167 0.47135 0.58565 C 0.47292 0.58194 0.47483 0.57847 0.47622 0.57454 C 0.47917 0.56597 0.48056 0.55718 0.48455 0.54907 C 0.48576 0.53681 0.4882 0.52407 0.49167 0.51273 C 0.49705 0.47083 0.49635 0.42778 0.5 0.38565 C 0.49757 0.35394 0.49618 0.31389 0.48212 0.28565 C 0.48177 0.2831 0.48195 0.28009 0.4809 0.27778 C 0.48021 0.27616 0.47691 0.27639 0.47726 0.27454 C 0.47795 0.27014 0.4816 0.26736 0.48333 0.26343 C 0.4901 0.24792 0.49392 0.23287 0.49757 0.21574 C 0.49826 0.17407 0.49583 0.15208 0.50469 0.11736 C 0.5066 0.0956 0.50868 0.07407 0.51181 0.05232 C 0.51441 0.0338 0.51476 0.0169 0.52135 -3.7037E-6 C 0.52309 -0.00995 0.52413 -0.02268 0.5309 -0.0287 C 0.53368 -0.03565 0.53507 -0.0375 0.54045 -0.03981 C 0.57639 -0.03287 0.58021 0.02593 0.59635 0.06019 C 0.60695 0.10625 0.62396 0.14931 0.63455 0.19514 C 0.63629 0.2162 0.63802 0.23773 0.64045 0.2588 C 0.64132 0.2662 0.64392 0.28102 0.64392 0.28102 C 0.64254 0.3294 0.64653 0.30556 0.64045 0.32685 C 0.63854 0.33357 0.63681 0.34769 0.63681 0.34769 C 0.63559 0.3831 0.63472 0.41852 0.63333 0.45394 C 0.63264 0.47037 0.625 0.48727 0.62257 0.50324 C 0.61945 0.52315 0.61684 0.54306 0.61545 0.56343 C 0.61667 0.59676 0.61285 0.6044 0.63333 0.61574 C 0.65313 0.61088 0.65122 0.60903 0.66788 0.60162 C 0.67934 0.58889 0.67969 0.58519 0.68455 0.56667 C 0.68038 0.48727 0.68472 0.50532 0.65955 0.44607 C 0.65469 0.42199 0.65226 0.41157 0.64879 0.38727 C 0.64497 0.35995 0.64445 0.34306 0.63333 0.31898 C 0.63125 0.30301 0.63142 0.28727 0.62969 0.2713 C 0.62899 0.26528 0.62691 0.25972 0.62622 0.25394 C 0.63316 0.25162 0.64115 0.25486 0.64757 0.25069 C 0.65017 0.24907 0.64913 0.24329 0.65 0.23958 C 0.65035 0.19792 0.63715 0.1162 0.65712 0.06505 C 0.66042 0.03912 0.6592 0.01412 0.65347 -0.01111 C 0.65174 -0.01875 0.65278 -0.02245 0.64757 -0.02708 C 0.64201 -0.02569 0.63594 -0.02569 0.6309 -0.02222 C 0.62674 -0.01944 0.62344 -0.01643 0.61892 -0.01435 C 0.5974 -0.01643 0.57813 -0.02106 0.55712 -0.02384 C 0.52396 -0.03495 0.4882 -0.0331 0.45469 -0.03495 C 0.4342 -0.04259 0.41649 -0.05509 0.39514 -0.0588 C 0.38021 -0.06412 0.36493 -0.06528 0.35 -0.06991 C 0.33872 -0.07338 0.32934 -0.07893 0.31788 -0.08264 C 0.27431 -0.08171 0.24271 -0.08009 0.20226 -0.07778 C 0.19844 -0.07593 0.19427 -0.075 0.19045 -0.07315 C 0.18021 -0.06806 0.17379 -0.0625 0.16302 -0.06042 C 0.15868 -0.05741 0.15434 -0.05532 0.15 -0.05231 C 0.13385 -0.05347 0.11979 -0.05532 0.10469 -0.06204 C 0.09826 -0.06157 0.09201 -0.06134 0.08559 -0.06042 C 0.08438 -0.06018 0.08212 -0.0588 0.08212 -0.0588 " pathEditMode="relative" ptsTypes="ffffffffffffffffffffffffffffffffffffffffffffffffffffffffffffffffffffffffffffffffffffffffffffffffffffffffffffffffffffffffA">
                                      <p:cBhvr>
                                        <p:cTn id="4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C -0.01076 0.0037 -0.02135 0.01018 -0.03212 0.01273 C -0.03715 0.01389 -0.04757 0.01574 -0.04757 0.01574 C -0.05347 0.01828 -0.05955 0.02106 -0.06545 0.02384 C -0.07066 0.02615 -0.07535 0.03032 -0.0809 0.03171 C -0.08646 0.0331 -0.09201 0.03379 -0.09757 0.03495 C -0.11111 0.04652 -0.1 0.0368 -0.10833 0.04444 C -0.10955 0.0456 -0.11198 0.04768 -0.11198 0.04768 C -0.11267 0.0493 -0.11319 0.05115 -0.11423 0.05231 C -0.11649 0.05486 -0.12153 0.05879 -0.12153 0.05879 C -0.12465 0.06504 -0.13229 0.075 -0.13698 0.0794 C -0.14028 0.0824 -0.14444 0.08356 -0.14757 0.08727 C -0.15503 0.09606 -0.15937 0.10879 -0.16788 0.11574 C -0.16892 0.11967 -0.17535 0.1331 -0.17743 0.13657 C -0.17951 0.14004 -0.18455 0.14606 -0.18455 0.14606 C -0.18611 0.15185 -0.18646 0.15486 -0.19045 0.16018 C -0.19288 0.16342 -0.19757 0.1699 -0.19757 0.1699 C -0.20156 0.18518 -0.20625 0.20231 -0.21319 0.21574 C -0.21441 0.22152 -0.21528 0.22639 -0.21788 0.23171 C -0.21996 0.24259 -0.22517 0.25301 -0.22743 0.26319 C -0.23107 0.28009 -0.23437 0.29722 -0.23698 0.31435 C -0.2375 0.32222 -0.23923 0.33009 -0.23923 0.33796 C -0.23923 0.40671 -0.24219 0.42129 -0.22864 0.47129 C -0.22552 0.48264 -0.22569 0.49398 -0.2191 0.50324 C -0.21441 0.52152 -0.20955 0.53958 -0.19878 0.55393 C -0.19583 0.56597 -0.18611 0.57708 -0.17986 0.58727 C -0.17639 0.59305 -0.17378 0.60069 -0.17031 0.60625 C -0.16771 0.61041 -0.16285 0.61389 -0.15955 0.61736 C -0.15399 0.62338 -0.14844 0.63194 -0.14166 0.63495 C -0.1375 0.63912 -0.1368 0.64027 -0.13212 0.64282 C -0.12986 0.64375 -0.125 0.64583 -0.125 0.64583 C -0.11857 0.65463 -0.125 0.64791 -0.11319 0.65231 C -0.1092 0.6537 -0.10503 0.65879 -0.10121 0.66018 C -0.09774 0.66134 -0.0941 0.66134 -0.09045 0.6618 C -0.0835 0.66481 -0.07621 0.66736 -0.0691 0.6699 C -0.06007 0.67731 -0.04861 0.68287 -0.03819 0.68565 C -0.03038 0.69074 -0.02291 0.69375 -0.01423 0.69514 C 0.01181 0.71319 0.01927 0.71273 0.05122 0.71412 C 0.07674 0.72199 0.10191 0.70764 0.12622 0.7 C 0.15365 0.6912 0.18108 0.68402 0.20834 0.67453 C 0.21563 0.67176 0.22344 0.66805 0.2309 0.66666 C 0.24028 0.66481 0.25052 0.66273 0.25955 0.65879 C 0.27188 0.65324 0.28281 0.64143 0.29514 0.63634 C 0.30104 0.63125 0.30851 0.62801 0.31545 0.62546 C 0.32084 0.62037 0.32656 0.61736 0.33212 0.61273 C 0.33629 0.6044 0.34011 0.5993 0.34514 0.5919 C 0.34775 0.58796 0.3507 0.58472 0.35347 0.58102 C 0.35469 0.5794 0.35712 0.57592 0.35712 0.57592 C 0.3592 0.56805 0.36389 0.56296 0.36667 0.55555 C 0.3724 0.53981 0.37014 0.54699 0.37379 0.53333 C 0.37691 0.52106 0.3783 0.50856 0.3809 0.49676 C 0.38368 0.48426 0.38872 0.47245 0.39167 0.46018 C 0.39393 0.45069 0.39375 0.44537 0.39757 0.43796 C 0.40035 0.41666 0.40139 0.40509 0.40243 0.3794 C 0.40295 0.36551 0.40261 0.35277 0.4059 0.33958 C 0.41042 0.29815 0.41077 0.25648 0.40469 0.21574 C 0.40434 0.2037 0.40486 0.19143 0.40347 0.1794 C 0.4033 0.17754 0.40087 0.17754 0.4 0.17615 C 0.39497 0.16828 0.39236 0.15972 0.38681 0.15231 C 0.38455 0.14236 0.37726 0.13495 0.37257 0.12685 C 0.37084 0.12384 0.37014 0.1199 0.36788 0.11736 C 0.36476 0.11389 0.35712 0.10949 0.35712 0.10949 C 0.35365 0.10254 0.34983 0.10139 0.34514 0.09676 C 0.3309 0.08264 0.31927 0.06551 0.30243 0.05717 C 0.29445 0.05324 0.2875 0.04514 0.27969 0.0412 C 0.27656 0.03958 0.27014 0.03796 0.27014 0.03796 C 0.26302 0.03171 0.2559 0.02662 0.24757 0.02384 C 0.24028 0.01713 0.22986 0.01319 0.22136 0.00949 C 0.20243 -0.00834 0.1757 -0.00996 0.15347 -0.01435 C 0.14688 -0.01736 0.14011 -0.01806 0.13334 -0.0206 C 0.11059 -0.02917 0.09323 -0.03195 0.0691 -0.03334 C 0.06163 -0.03218 0.0559 -0.03033 0.04879 -0.02871 C 0.04115 -0.02199 0.03299 -0.02315 0.02379 -0.02223 C 0.02066 -0.02084 0.01719 -0.02084 0.01424 -0.01898 C 0.01163 -0.01736 0.00712 -0.01273 0.00712 -0.01273 C 0.00556 -0.00949 0.004 -0.00648 0.00243 -0.00324 C 0.00243 -0.00324 -0.00382 0.00509 1.38889E-6 7.40741E-7 Z " pathEditMode="relative" ptsTypes="fffffffffffffffffffffffffffffffffffffffffffffffffffffffffffffffffffffffffffff">
                                      <p:cBhvr>
                                        <p:cTn id="44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C -0.01076 0.0037 -0.02135 0.01018 -0.03212 0.01273 C -0.03715 0.01389 -0.04757 0.01574 -0.04757 0.01574 C -0.05347 0.01828 -0.05955 0.02106 -0.06545 0.02384 C -0.07066 0.02615 -0.07535 0.03032 -0.0809 0.03171 C -0.08646 0.0331 -0.09201 0.03379 -0.09757 0.03495 C -0.11111 0.04652 -0.1 0.0368 -0.10833 0.04444 C -0.10955 0.0456 -0.11198 0.04768 -0.11198 0.04768 C -0.11267 0.0493 -0.11319 0.05115 -0.11423 0.05231 C -0.11649 0.05486 -0.12153 0.05879 -0.12153 0.05879 C -0.12465 0.06504 -0.13229 0.075 -0.13698 0.0794 C -0.14028 0.0824 -0.14444 0.08356 -0.14757 0.08727 C -0.15503 0.09606 -0.15937 0.10879 -0.16788 0.11574 C -0.16892 0.11967 -0.17535 0.1331 -0.17743 0.13657 C -0.17951 0.14004 -0.18455 0.14606 -0.18455 0.14606 C -0.18611 0.15185 -0.18646 0.15486 -0.19045 0.16018 C -0.19288 0.16342 -0.19757 0.1699 -0.19757 0.1699 C -0.20156 0.18518 -0.20625 0.20231 -0.21319 0.21574 C -0.21441 0.22152 -0.21528 0.22639 -0.21788 0.23171 C -0.21996 0.24259 -0.22517 0.25301 -0.22743 0.26319 C -0.23107 0.28009 -0.23437 0.29722 -0.23698 0.31435 C -0.2375 0.32222 -0.23923 0.33009 -0.23923 0.33796 C -0.23923 0.40671 -0.24219 0.42129 -0.22864 0.47129 C -0.22552 0.48264 -0.22569 0.49398 -0.2191 0.50324 C -0.21441 0.52152 -0.20955 0.53958 -0.19878 0.55393 C -0.19583 0.56597 -0.18611 0.57708 -0.17986 0.58727 C -0.17639 0.59305 -0.17378 0.60069 -0.17031 0.60625 C -0.16771 0.61041 -0.16285 0.61389 -0.15955 0.61736 C -0.15399 0.62338 -0.14844 0.63194 -0.14166 0.63495 C -0.1375 0.63912 -0.1368 0.64027 -0.13212 0.64282 C -0.12986 0.64375 -0.125 0.64583 -0.125 0.64583 C -0.11857 0.65463 -0.125 0.64791 -0.11319 0.65231 C -0.1092 0.6537 -0.10503 0.65879 -0.10121 0.66018 C -0.09774 0.66134 -0.0941 0.66134 -0.09045 0.6618 C -0.0835 0.66481 -0.07621 0.66736 -0.0691 0.6699 C -0.06007 0.67731 -0.04861 0.68287 -0.03819 0.68565 C -0.03038 0.69074 -0.02291 0.69375 -0.01423 0.69514 C 0.01181 0.71319 0.01927 0.71273 0.05122 0.71412 C 0.07674 0.72199 0.10191 0.70764 0.12622 0.7 C 0.15365 0.6912 0.18108 0.68402 0.20834 0.67453 C 0.21563 0.67176 0.22344 0.66805 0.2309 0.66666 C 0.24028 0.66481 0.25052 0.66273 0.25955 0.65879 C 0.27188 0.65324 0.28281 0.64143 0.29514 0.63634 C 0.30104 0.63125 0.30851 0.62801 0.31545 0.62546 C 0.32084 0.62037 0.32656 0.61736 0.33212 0.61273 C 0.33629 0.6044 0.34011 0.5993 0.34514 0.5919 C 0.34775 0.58796 0.3507 0.58472 0.35347 0.58102 C 0.35469 0.5794 0.35712 0.57592 0.35712 0.57592 C 0.3592 0.56805 0.36389 0.56296 0.36667 0.55555 C 0.3724 0.53981 0.37014 0.54699 0.37379 0.53333 C 0.37691 0.52106 0.3783 0.50856 0.3809 0.49676 C 0.38368 0.48426 0.38872 0.47245 0.39167 0.46018 C 0.39393 0.45069 0.39375 0.44537 0.39757 0.43796 C 0.40035 0.41666 0.40139 0.40509 0.40243 0.3794 C 0.40295 0.36551 0.40261 0.35277 0.4059 0.33958 C 0.41042 0.29815 0.41077 0.25648 0.40469 0.21574 C 0.40434 0.2037 0.40486 0.19143 0.40347 0.1794 C 0.4033 0.17754 0.40087 0.17754 0.4 0.17615 C 0.39497 0.16828 0.39236 0.15972 0.38681 0.15231 C 0.38455 0.14236 0.37726 0.13495 0.37257 0.12685 C 0.37084 0.12384 0.37014 0.1199 0.36788 0.11736 C 0.36476 0.11389 0.35712 0.10949 0.35712 0.10949 C 0.35365 0.10254 0.34983 0.10139 0.34514 0.09676 C 0.3309 0.08264 0.31927 0.06551 0.30243 0.05717 C 0.29445 0.05324 0.2875 0.04514 0.27969 0.0412 C 0.27656 0.03958 0.27014 0.03796 0.27014 0.03796 C 0.26302 0.03171 0.2559 0.02662 0.24757 0.02384 C 0.24028 0.01713 0.22986 0.01319 0.22136 0.00949 C 0.20243 -0.00834 0.1757 -0.00996 0.15347 -0.01435 C 0.14688 -0.01736 0.14011 -0.01806 0.13334 -0.0206 C 0.11059 -0.02917 0.09323 -0.03195 0.0691 -0.03334 C 0.06163 -0.03218 0.0559 -0.03033 0.04879 -0.02871 C 0.04115 -0.02199 0.03299 -0.02315 0.02379 -0.02223 C 0.02066 -0.02084 0.01719 -0.02084 0.01424 -0.01898 C 0.01163 -0.01736 0.00712 -0.01273 0.00712 -0.01273 C 0.00556 -0.00949 0.004 -0.00648 0.00243 -0.00324 C 0.00243 -0.00324 -0.00382 0.00509 1.38889E-6 7.40741E-7 Z " pathEditMode="relative" ptsTypes="fffffffffffffffffffffffffffffffffffffffffffffffffffffffffffffffffffffffffffff">
                                      <p:cBhvr>
                                        <p:cTn id="46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381000" y="5867400"/>
            <a:ext cx="2057400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Play Again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You are seriously are a Loser.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Yeah its Like </a:t>
            </a:r>
            <a:r>
              <a:rPr lang="en-US" dirty="0" err="1" smtClean="0"/>
              <a:t>Im</a:t>
            </a:r>
            <a:r>
              <a:rPr lang="en-US" dirty="0" smtClean="0"/>
              <a:t> going to tell you how to beat the Game You </a:t>
            </a:r>
            <a:r>
              <a:rPr lang="en-US" sz="7300" b="1" dirty="0" smtClean="0"/>
              <a:t>Loser</a:t>
            </a:r>
            <a:endParaRPr lang="en-US" sz="7300" b="1" dirty="0"/>
          </a:p>
        </p:txBody>
      </p:sp>
      <p:pic>
        <p:nvPicPr>
          <p:cNvPr id="3" name="Picture 2" descr="biggest_loser_logo.embedded.prod_affiliate.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819400"/>
            <a:ext cx="3200400" cy="3302000"/>
          </a:xfrm>
          <a:prstGeom prst="rect">
            <a:avLst/>
          </a:prstGeom>
        </p:spPr>
      </p:pic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304800" y="5791200"/>
            <a:ext cx="2057400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Play Again Loser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9718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381000" y="5867400"/>
            <a:ext cx="2057400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Play Again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152400" y="1371600"/>
            <a:ext cx="2895600" cy="3810000"/>
          </a:xfrm>
          <a:prstGeom prst="wedgeRectCallout">
            <a:avLst>
              <a:gd name="adj1" fmla="val 129362"/>
              <a:gd name="adj2" fmla="val 435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1447800"/>
            <a:ext cx="2971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You're a </a:t>
            </a:r>
            <a:r>
              <a:rPr lang="en-US" sz="4000" b="1" dirty="0" smtClean="0"/>
              <a:t>Loser,</a:t>
            </a:r>
            <a:r>
              <a:rPr lang="en-US" sz="4000" dirty="0" smtClean="0"/>
              <a:t> Not Like my </a:t>
            </a:r>
            <a:r>
              <a:rPr lang="en-US" sz="4000" b="1" dirty="0" smtClean="0"/>
              <a:t>BFF</a:t>
            </a:r>
          </a:p>
          <a:p>
            <a:r>
              <a:rPr lang="en-US" sz="4000" b="1" dirty="0" smtClean="0"/>
              <a:t>Jonah or Kate. Lets GOOOOOOO</a:t>
            </a:r>
            <a:endParaRPr lang="en-US" sz="4000" b="1" dirty="0" smtClean="0"/>
          </a:p>
          <a:p>
            <a:endParaRPr lang="en-US" sz="4000" b="1" dirty="0" smtClean="0"/>
          </a:p>
        </p:txBody>
      </p:sp>
      <p:sp>
        <p:nvSpPr>
          <p:cNvPr id="8" name="Heart 7"/>
          <p:cNvSpPr/>
          <p:nvPr/>
        </p:nvSpPr>
        <p:spPr>
          <a:xfrm>
            <a:off x="4191000" y="5410200"/>
            <a:ext cx="533400" cy="457200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AutoShape 2" descr="Stringham, Christopher John photo"/>
          <p:cNvSpPr>
            <a:spLocks noChangeAspect="1" noChangeArrowheads="1"/>
          </p:cNvSpPr>
          <p:nvPr/>
        </p:nvSpPr>
        <p:spPr bwMode="auto">
          <a:xfrm>
            <a:off x="155575" y="-411163"/>
            <a:ext cx="5715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Stringham, Christopher John photo"/>
          <p:cNvSpPr>
            <a:spLocks noChangeAspect="1" noChangeArrowheads="1"/>
          </p:cNvSpPr>
          <p:nvPr/>
        </p:nvSpPr>
        <p:spPr bwMode="auto">
          <a:xfrm>
            <a:off x="155575" y="-411163"/>
            <a:ext cx="5715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Stringham, Christopher John photo"/>
          <p:cNvSpPr>
            <a:spLocks noChangeAspect="1" noChangeArrowheads="1"/>
          </p:cNvSpPr>
          <p:nvPr/>
        </p:nvSpPr>
        <p:spPr bwMode="auto">
          <a:xfrm>
            <a:off x="155575" y="-411163"/>
            <a:ext cx="571500" cy="8572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6096000" y="2590800"/>
            <a:ext cx="152400" cy="1524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6324600" y="2286000"/>
            <a:ext cx="152400" cy="1524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6477000" y="1905000"/>
            <a:ext cx="152400" cy="1524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5410200" y="1905000"/>
            <a:ext cx="152400" cy="1524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art 18"/>
          <p:cNvSpPr/>
          <p:nvPr/>
        </p:nvSpPr>
        <p:spPr>
          <a:xfrm>
            <a:off x="3505200" y="5410200"/>
            <a:ext cx="533400" cy="457200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2" descr="Mustard, Ethan Steel 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Ellis, Aubrey 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Picture 24" descr="Santana-glee-rolling-eyes-festivals-gif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5943600"/>
            <a:ext cx="1695450" cy="786689"/>
          </a:xfrm>
          <a:prstGeom prst="rect">
            <a:avLst/>
          </a:prstGeom>
        </p:spPr>
      </p:pic>
      <p:sp>
        <p:nvSpPr>
          <p:cNvPr id="9" name="AutoShape 2" descr="Cabrinha, Koki K 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lowchart: Connector 20"/>
          <p:cNvSpPr/>
          <p:nvPr/>
        </p:nvSpPr>
        <p:spPr>
          <a:xfrm flipH="1">
            <a:off x="5638800" y="2286000"/>
            <a:ext cx="152400" cy="2286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art 21"/>
          <p:cNvSpPr/>
          <p:nvPr/>
        </p:nvSpPr>
        <p:spPr>
          <a:xfrm>
            <a:off x="5257800" y="990600"/>
            <a:ext cx="533400" cy="457200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art 22"/>
          <p:cNvSpPr/>
          <p:nvPr/>
        </p:nvSpPr>
        <p:spPr>
          <a:xfrm>
            <a:off x="7924800" y="914400"/>
            <a:ext cx="533400" cy="457200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152400"/>
            <a:ext cx="18669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76200"/>
            <a:ext cx="1981200" cy="2813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dirty="0" smtClean="0"/>
              <a:t>You Win</a:t>
            </a:r>
            <a:endParaRPr lang="en-US" dirty="0"/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381000" y="5867400"/>
            <a:ext cx="2057400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 Again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5486400" y="838200"/>
            <a:ext cx="3124200" cy="2514600"/>
          </a:xfrm>
          <a:prstGeom prst="wedgeEllipseCallout">
            <a:avLst>
              <a:gd name="adj1" fmla="val -95500"/>
              <a:gd name="adj2" fmla="val 2549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72200" y="12192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Congratulations You have won </a:t>
            </a:r>
            <a:r>
              <a:rPr lang="en-US" dirty="0" smtClean="0"/>
              <a:t>a prize See Mr. Ngatai</a:t>
            </a:r>
            <a:endParaRPr lang="en-US" dirty="0"/>
          </a:p>
        </p:txBody>
      </p:sp>
      <p:pic>
        <p:nvPicPr>
          <p:cNvPr id="1026" name="Picture 2" descr="http://img3.wikia.nocookie.net/__cb20131223183230/kingdomheartsfanon/images/6/68/Wreck-It_Ralph_(KHBWV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981200"/>
            <a:ext cx="4937760" cy="41148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68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Maze Game</vt:lpstr>
      <vt:lpstr>Slide 2</vt:lpstr>
      <vt:lpstr>You are seriously are a Loser. </vt:lpstr>
      <vt:lpstr>Yeah its Like Im going to tell you how to beat the Game You Loser</vt:lpstr>
      <vt:lpstr>Slide 5</vt:lpstr>
      <vt:lpstr>You Win</vt:lpstr>
    </vt:vector>
  </TitlesOfParts>
  <Company>PSD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Maze Game</dc:title>
  <dc:creator>Admin</dc:creator>
  <cp:lastModifiedBy>warun</cp:lastModifiedBy>
  <cp:revision>133</cp:revision>
  <dcterms:created xsi:type="dcterms:W3CDTF">2012-01-12T16:39:49Z</dcterms:created>
  <dcterms:modified xsi:type="dcterms:W3CDTF">2021-09-02T19:36:14Z</dcterms:modified>
</cp:coreProperties>
</file>